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hietifgW6iTzd17oqKzni5PZrW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315F67-968B-4C30-918D-B57F2960E3E4}">
  <a:tblStyle styleId="{E8315F67-968B-4C30-918D-B57F2960E3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3a3f50ffa_1_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82" name="Google Shape;282;g303a3f50ffa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03a3f50ffa_1_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96" name="Google Shape;296;g303a3f50ffa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3a3f50ffa_1_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310" name="Google Shape;310;g303a3f50ffa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5628dd95a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315628dd95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5628dd95a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315628dd95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5628dd95a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315628dd95a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03a3f50ffa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303a3f50ff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3a3f50ffa_2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303a3f50ffa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3a3f50ffa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303a3f50ffa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3a38ff5ed_2_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303a38ff5ed_2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3a3f50ffa_2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303a3f50ffa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03a3f50ffa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303a3f50ffa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2bbe4f45b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312bbe4f45b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03a3f50ffa_2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303a3f50ffa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03a3f50ffa_2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303a3f50ffa_2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3a38ff5ed_2_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303a38ff5ed_2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3a38ff5ed_2_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05" name="Google Shape;205;g303a38ff5ed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3a38ff5ed_2_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19" name="Google Shape;219;g303a38ff5ed_2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03a38ff5ed_2_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3" name="Google Shape;233;g303a38ff5ed_2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3a38ff5ed_2_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7" name="Google Shape;247;g303a38ff5ed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3a38ff5ed_2_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1" name="Google Shape;261;g303a38ff5ed_2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03a3f50ffa_1_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68" name="Google Shape;268;g303a3f50ff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4"/>
          <p:cNvSpPr txBox="1"/>
          <p:nvPr>
            <p:ph type="ctrTitle"/>
          </p:nvPr>
        </p:nvSpPr>
        <p:spPr>
          <a:xfrm>
            <a:off x="1524000" y="1122363"/>
            <a:ext cx="9144000" cy="2387600"/>
          </a:xfrm>
          <a:prstGeom prst="rect">
            <a:avLst/>
          </a:prstGeom>
          <a:noFill/>
          <a:ln>
            <a:noFill/>
          </a:ln>
        </p:spPr>
        <p:txBody>
          <a:bodyPr anchorCtr="0" anchor="b" bIns="45700" lIns="0" spcFirstLastPara="1" rIns="91425" wrap="square" tIns="0">
            <a:noAutofit/>
          </a:bodyPr>
          <a:lstStyle>
            <a:lvl1pPr lvl="0" algn="ctr">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4"/>
          <p:cNvSpPr txBox="1"/>
          <p:nvPr>
            <p:ph idx="1" type="subTitle"/>
          </p:nvPr>
        </p:nvSpPr>
        <p:spPr>
          <a:xfrm>
            <a:off x="1524000" y="3602038"/>
            <a:ext cx="9144000" cy="1655762"/>
          </a:xfrm>
          <a:prstGeom prst="rect">
            <a:avLst/>
          </a:prstGeom>
          <a:noFill/>
          <a:ln>
            <a:noFill/>
          </a:ln>
        </p:spPr>
        <p:txBody>
          <a:bodyPr anchorCtr="0" anchor="t" bIns="45700" lIns="0" spcFirstLastPara="1" rIns="91425" wrap="square" tIns="0">
            <a:noAutofit/>
          </a:bodyPr>
          <a:lstStyle>
            <a:lvl1pPr lvl="0" algn="ctr">
              <a:lnSpc>
                <a:spcPct val="100000"/>
              </a:lnSpc>
              <a:spcBef>
                <a:spcPts val="0"/>
              </a:spcBef>
              <a:spcAft>
                <a:spcPts val="0"/>
              </a:spcAft>
              <a:buSzPts val="2400"/>
              <a:buNone/>
              <a:defRPr sz="2400"/>
            </a:lvl1pPr>
            <a:lvl2pPr lvl="1" algn="ctr">
              <a:lnSpc>
                <a:spcPct val="100000"/>
              </a:lnSpc>
              <a:spcBef>
                <a:spcPts val="1440"/>
              </a:spcBef>
              <a:spcAft>
                <a:spcPts val="0"/>
              </a:spcAft>
              <a:buSzPts val="1500"/>
              <a:buNone/>
              <a:defRPr sz="2000"/>
            </a:lvl2pPr>
            <a:lvl3pPr lvl="2" algn="ctr">
              <a:lnSpc>
                <a:spcPct val="100000"/>
              </a:lnSpc>
              <a:spcBef>
                <a:spcPts val="1440"/>
              </a:spcBef>
              <a:spcAft>
                <a:spcPts val="0"/>
              </a:spcAft>
              <a:buSzPts val="1800"/>
              <a:buNone/>
              <a:defRPr sz="1800"/>
            </a:lvl3pPr>
            <a:lvl4pPr lvl="3" algn="ctr">
              <a:lnSpc>
                <a:spcPct val="100000"/>
              </a:lnSpc>
              <a:spcBef>
                <a:spcPts val="1440"/>
              </a:spcBef>
              <a:spcAft>
                <a:spcPts val="0"/>
              </a:spcAft>
              <a:buSzPts val="1600"/>
              <a:buNone/>
              <a:defRPr sz="1600"/>
            </a:lvl4pPr>
            <a:lvl5pPr lvl="4" algn="ctr">
              <a:lnSpc>
                <a:spcPct val="100000"/>
              </a:lnSpc>
              <a:spcBef>
                <a:spcPts val="1440"/>
              </a:spcBef>
              <a:spcAft>
                <a:spcPts val="0"/>
              </a:spcAft>
              <a:buSzPts val="1280"/>
              <a:buNone/>
              <a:defRPr sz="1600"/>
            </a:lvl5pPr>
            <a:lvl6pPr lvl="5" algn="ctr">
              <a:spcBef>
                <a:spcPts val="144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p:txBody>
      </p:sp>
      <p:sp>
        <p:nvSpPr>
          <p:cNvPr id="22" name="Google Shape;22;p34"/>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4"/>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4"/>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3" name="Shape 83"/>
        <p:cNvGrpSpPr/>
        <p:nvPr/>
      </p:nvGrpSpPr>
      <p:grpSpPr>
        <a:xfrm>
          <a:off x="0" y="0"/>
          <a:ext cx="0" cy="0"/>
          <a:chOff x="0" y="0"/>
          <a:chExt cx="0" cy="0"/>
        </a:xfrm>
      </p:grpSpPr>
      <p:sp>
        <p:nvSpPr>
          <p:cNvPr id="84" name="Google Shape;84;p43"/>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43"/>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3"/>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3"/>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43"/>
          <p:cNvSpPr/>
          <p:nvPr>
            <p:ph idx="2" type="pic"/>
          </p:nvPr>
        </p:nvSpPr>
        <p:spPr>
          <a:xfrm>
            <a:off x="0" y="1645919"/>
            <a:ext cx="12192000" cy="4772134"/>
          </a:xfrm>
          <a:prstGeom prst="rect">
            <a:avLst/>
          </a:prstGeom>
          <a:solidFill>
            <a:srgbClr val="7F7F7F"/>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E1DBD4"/>
        </a:solidFill>
      </p:bgPr>
    </p:bg>
    <p:spTree>
      <p:nvGrpSpPr>
        <p:cNvPr id="89" name="Shape 89"/>
        <p:cNvGrpSpPr/>
        <p:nvPr/>
      </p:nvGrpSpPr>
      <p:grpSpPr>
        <a:xfrm>
          <a:off x="0" y="0"/>
          <a:ext cx="0" cy="0"/>
          <a:chOff x="0" y="0"/>
          <a:chExt cx="0" cy="0"/>
        </a:xfrm>
      </p:grpSpPr>
      <p:sp>
        <p:nvSpPr>
          <p:cNvPr id="90" name="Google Shape;90;p44"/>
          <p:cNvSpPr/>
          <p:nvPr/>
        </p:nvSpPr>
        <p:spPr>
          <a:xfrm>
            <a:off x="2" y="0"/>
            <a:ext cx="12192001" cy="6858000"/>
          </a:xfrm>
          <a:prstGeom prst="rect">
            <a:avLst/>
          </a:prstGeom>
          <a:solidFill>
            <a:srgbClr val="E1DB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sp>
        <p:nvSpPr>
          <p:cNvPr id="91" name="Google Shape;91;p44"/>
          <p:cNvSpPr txBox="1"/>
          <p:nvPr>
            <p:ph type="title"/>
          </p:nvPr>
        </p:nvSpPr>
        <p:spPr>
          <a:xfrm>
            <a:off x="1293776" y="2372284"/>
            <a:ext cx="8442892" cy="1828800"/>
          </a:xfrm>
          <a:prstGeom prst="rect">
            <a:avLst/>
          </a:prstGeom>
          <a:noFill/>
          <a:ln>
            <a:noFill/>
          </a:ln>
        </p:spPr>
        <p:txBody>
          <a:bodyPr anchorCtr="0" anchor="t" bIns="45700" lIns="0" spcFirstLastPara="1" rIns="0" wrap="square" tIns="0">
            <a:normAutofit/>
          </a:bodyPr>
          <a:lstStyle>
            <a:lvl1pPr lvl="0" algn="l">
              <a:lnSpc>
                <a:spcPct val="80000"/>
              </a:lnSpc>
              <a:spcBef>
                <a:spcPts val="0"/>
              </a:spcBef>
              <a:spcAft>
                <a:spcPts val="0"/>
              </a:spcAft>
              <a:buClr>
                <a:srgbClr val="0F1541"/>
              </a:buClr>
              <a:buSzPts val="4320"/>
              <a:buFont typeface="Calibri"/>
              <a:buNone/>
              <a:defRPr b="0" sz="4320" cap="none">
                <a:solidFill>
                  <a:srgbClr val="0F154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92" name="Google Shape;92;p44"/>
          <p:cNvGrpSpPr/>
          <p:nvPr/>
        </p:nvGrpSpPr>
        <p:grpSpPr>
          <a:xfrm flipH="1" rot="10800000">
            <a:off x="1077526" y="-2"/>
            <a:ext cx="11114474" cy="540803"/>
            <a:chOff x="970331" y="0"/>
            <a:chExt cx="8335874" cy="450670"/>
          </a:xfrm>
        </p:grpSpPr>
        <p:sp>
          <p:nvSpPr>
            <p:cNvPr id="93" name="Google Shape;93;p44"/>
            <p:cNvSpPr/>
            <p:nvPr/>
          </p:nvSpPr>
          <p:spPr>
            <a:xfrm>
              <a:off x="1235075" y="1"/>
              <a:ext cx="8071130" cy="450669"/>
            </a:xfrm>
            <a:prstGeom prst="rect">
              <a:avLst/>
            </a:prstGeom>
            <a:solidFill>
              <a:srgbClr val="F0ED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sp>
          <p:nvSpPr>
            <p:cNvPr id="94" name="Google Shape;94;p44"/>
            <p:cNvSpPr/>
            <p:nvPr/>
          </p:nvSpPr>
          <p:spPr>
            <a:xfrm>
              <a:off x="970331" y="0"/>
              <a:ext cx="538043" cy="450669"/>
            </a:xfrm>
            <a:prstGeom prst="trapezoid">
              <a:avLst>
                <a:gd fmla="val 32923" name="adj"/>
              </a:avLst>
            </a:prstGeom>
            <a:solidFill>
              <a:srgbClr val="F0ED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5" name="Shape 105"/>
        <p:cNvGrpSpPr/>
        <p:nvPr/>
      </p:nvGrpSpPr>
      <p:grpSpPr>
        <a:xfrm>
          <a:off x="0" y="0"/>
          <a:ext cx="0" cy="0"/>
          <a:chOff x="0" y="0"/>
          <a:chExt cx="0" cy="0"/>
        </a:xfrm>
      </p:grpSpPr>
      <p:sp>
        <p:nvSpPr>
          <p:cNvPr id="106" name="Google Shape;106;g303a38ff5ed_2_10"/>
          <p:cNvSpPr txBox="1"/>
          <p:nvPr>
            <p:ph type="ctrTitle"/>
          </p:nvPr>
        </p:nvSpPr>
        <p:spPr>
          <a:xfrm>
            <a:off x="1524000" y="1122363"/>
            <a:ext cx="9144000" cy="2387600"/>
          </a:xfrm>
          <a:prstGeom prst="rect">
            <a:avLst/>
          </a:prstGeom>
          <a:noFill/>
          <a:ln>
            <a:noFill/>
          </a:ln>
        </p:spPr>
        <p:txBody>
          <a:bodyPr anchorCtr="0" anchor="b" bIns="45700" lIns="0" spcFirstLastPara="1" rIns="91425" wrap="square" tIns="0">
            <a:noAutofit/>
          </a:bodyPr>
          <a:lstStyle>
            <a:lvl1pPr lvl="0" algn="ctr">
              <a:lnSpc>
                <a:spcPct val="10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303a38ff5ed_2_10"/>
          <p:cNvSpPr txBox="1"/>
          <p:nvPr>
            <p:ph idx="1" type="subTitle"/>
          </p:nvPr>
        </p:nvSpPr>
        <p:spPr>
          <a:xfrm>
            <a:off x="1524000" y="3602038"/>
            <a:ext cx="9144000" cy="1655762"/>
          </a:xfrm>
          <a:prstGeom prst="rect">
            <a:avLst/>
          </a:prstGeom>
          <a:noFill/>
          <a:ln>
            <a:noFill/>
          </a:ln>
        </p:spPr>
        <p:txBody>
          <a:bodyPr anchorCtr="0" anchor="t" bIns="45700" lIns="0" spcFirstLastPara="1" rIns="91425" wrap="square" tIns="0">
            <a:noAutofit/>
          </a:bodyPr>
          <a:lstStyle>
            <a:lvl1pPr lvl="0" algn="ctr">
              <a:lnSpc>
                <a:spcPct val="100000"/>
              </a:lnSpc>
              <a:spcBef>
                <a:spcPts val="0"/>
              </a:spcBef>
              <a:spcAft>
                <a:spcPts val="0"/>
              </a:spcAft>
              <a:buSzPts val="2400"/>
              <a:buNone/>
              <a:defRPr sz="2400"/>
            </a:lvl1pPr>
            <a:lvl2pPr lvl="1" algn="ctr">
              <a:lnSpc>
                <a:spcPct val="100000"/>
              </a:lnSpc>
              <a:spcBef>
                <a:spcPts val="1440"/>
              </a:spcBef>
              <a:spcAft>
                <a:spcPts val="0"/>
              </a:spcAft>
              <a:buSzPts val="1500"/>
              <a:buNone/>
              <a:defRPr sz="2000"/>
            </a:lvl2pPr>
            <a:lvl3pPr lvl="2" algn="ctr">
              <a:lnSpc>
                <a:spcPct val="100000"/>
              </a:lnSpc>
              <a:spcBef>
                <a:spcPts val="1440"/>
              </a:spcBef>
              <a:spcAft>
                <a:spcPts val="0"/>
              </a:spcAft>
              <a:buSzPts val="1800"/>
              <a:buNone/>
              <a:defRPr sz="1800"/>
            </a:lvl3pPr>
            <a:lvl4pPr lvl="3" algn="ctr">
              <a:lnSpc>
                <a:spcPct val="100000"/>
              </a:lnSpc>
              <a:spcBef>
                <a:spcPts val="1440"/>
              </a:spcBef>
              <a:spcAft>
                <a:spcPts val="0"/>
              </a:spcAft>
              <a:buSzPts val="1600"/>
              <a:buNone/>
              <a:defRPr sz="1600"/>
            </a:lvl4pPr>
            <a:lvl5pPr lvl="4" algn="ctr">
              <a:lnSpc>
                <a:spcPct val="100000"/>
              </a:lnSpc>
              <a:spcBef>
                <a:spcPts val="1440"/>
              </a:spcBef>
              <a:spcAft>
                <a:spcPts val="0"/>
              </a:spcAft>
              <a:buSzPts val="1280"/>
              <a:buNone/>
              <a:defRPr sz="1600"/>
            </a:lvl5pPr>
            <a:lvl6pPr lvl="5" algn="ctr">
              <a:lnSpc>
                <a:spcPct val="100000"/>
              </a:lnSpc>
              <a:spcBef>
                <a:spcPts val="1440"/>
              </a:spcBef>
              <a:spcAft>
                <a:spcPts val="0"/>
              </a:spcAft>
              <a:buClr>
                <a:schemeClr val="dk1"/>
              </a:buClr>
              <a:buSzPts val="1600"/>
              <a:buNone/>
              <a:defRPr sz="1600"/>
            </a:lvl6pPr>
            <a:lvl7pPr lvl="6" algn="ctr">
              <a:lnSpc>
                <a:spcPct val="100000"/>
              </a:lnSpc>
              <a:spcBef>
                <a:spcPts val="320"/>
              </a:spcBef>
              <a:spcAft>
                <a:spcPts val="0"/>
              </a:spcAft>
              <a:buClr>
                <a:schemeClr val="dk1"/>
              </a:buClr>
              <a:buSzPts val="1600"/>
              <a:buNone/>
              <a:defRPr sz="1600"/>
            </a:lvl7pPr>
            <a:lvl8pPr lvl="7" algn="ctr">
              <a:lnSpc>
                <a:spcPct val="100000"/>
              </a:lnSpc>
              <a:spcBef>
                <a:spcPts val="320"/>
              </a:spcBef>
              <a:spcAft>
                <a:spcPts val="0"/>
              </a:spcAft>
              <a:buClr>
                <a:schemeClr val="dk1"/>
              </a:buClr>
              <a:buSzPts val="1600"/>
              <a:buNone/>
              <a:defRPr sz="1600"/>
            </a:lvl8pPr>
            <a:lvl9pPr lvl="8" algn="ctr">
              <a:lnSpc>
                <a:spcPct val="100000"/>
              </a:lnSpc>
              <a:spcBef>
                <a:spcPts val="320"/>
              </a:spcBef>
              <a:spcAft>
                <a:spcPts val="0"/>
              </a:spcAft>
              <a:buClr>
                <a:schemeClr val="dk1"/>
              </a:buClr>
              <a:buSzPts val="1600"/>
              <a:buNone/>
              <a:defRPr sz="1600"/>
            </a:lvl9pPr>
          </a:lstStyle>
          <a:p/>
        </p:txBody>
      </p:sp>
      <p:sp>
        <p:nvSpPr>
          <p:cNvPr id="108" name="Google Shape;108;g303a38ff5ed_2_10"/>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g303a38ff5ed_2_10"/>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g303a38ff5ed_2_10"/>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General Content">
    <p:spTree>
      <p:nvGrpSpPr>
        <p:cNvPr id="111" name="Shape 111"/>
        <p:cNvGrpSpPr/>
        <p:nvPr/>
      </p:nvGrpSpPr>
      <p:grpSpPr>
        <a:xfrm>
          <a:off x="0" y="0"/>
          <a:ext cx="0" cy="0"/>
          <a:chOff x="0" y="0"/>
          <a:chExt cx="0" cy="0"/>
        </a:xfrm>
      </p:grpSpPr>
      <p:sp>
        <p:nvSpPr>
          <p:cNvPr id="112" name="Google Shape;112;g303a38ff5ed_2_16"/>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303a38ff5ed_2_16"/>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303a38ff5ed_2_16"/>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g303a38ff5ed_2_16"/>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g303a38ff5ed_2_16"/>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lvl1pPr indent="-342900" lvl="0" marL="457200" algn="l">
              <a:lnSpc>
                <a:spcPct val="100000"/>
              </a:lnSpc>
              <a:spcBef>
                <a:spcPts val="0"/>
              </a:spcBef>
              <a:spcAft>
                <a:spcPts val="0"/>
              </a:spcAft>
              <a:buSzPts val="1800"/>
              <a:buChar char="•"/>
              <a:defRPr/>
            </a:lvl1pPr>
            <a:lvl2pPr indent="-314325" lvl="1" marL="914400" algn="l">
              <a:lnSpc>
                <a:spcPct val="100000"/>
              </a:lnSpc>
              <a:spcBef>
                <a:spcPts val="1440"/>
              </a:spcBef>
              <a:spcAft>
                <a:spcPts val="0"/>
              </a:spcAft>
              <a:buSzPts val="1350"/>
              <a:buChar char="▪"/>
              <a:defRPr/>
            </a:lvl2pPr>
            <a:lvl3pPr indent="-342900" lvl="2" marL="1371600" algn="l">
              <a:lnSpc>
                <a:spcPct val="100000"/>
              </a:lnSpc>
              <a:spcBef>
                <a:spcPts val="1440"/>
              </a:spcBef>
              <a:spcAft>
                <a:spcPts val="0"/>
              </a:spcAft>
              <a:buSzPts val="1800"/>
              <a:buChar char="–"/>
              <a:defRPr/>
            </a:lvl3pPr>
            <a:lvl4pPr indent="-342900" lvl="3" marL="1828800" algn="l">
              <a:lnSpc>
                <a:spcPct val="100000"/>
              </a:lnSpc>
              <a:spcBef>
                <a:spcPts val="1440"/>
              </a:spcBef>
              <a:spcAft>
                <a:spcPts val="0"/>
              </a:spcAft>
              <a:buSzPts val="1800"/>
              <a:buChar char="•"/>
              <a:defRPr/>
            </a:lvl4pPr>
            <a:lvl5pPr indent="-320039" lvl="4" marL="2286000" algn="l">
              <a:lnSpc>
                <a:spcPct val="100000"/>
              </a:lnSpc>
              <a:spcBef>
                <a:spcPts val="1440"/>
              </a:spcBef>
              <a:spcAft>
                <a:spcPts val="0"/>
              </a:spcAft>
              <a:buSzPts val="1440"/>
              <a:buChar char="▪"/>
              <a:defRPr/>
            </a:lvl5pPr>
            <a:lvl6pPr indent="-342900" lvl="5" marL="2743200" algn="l">
              <a:lnSpc>
                <a:spcPct val="100000"/>
              </a:lnSpc>
              <a:spcBef>
                <a:spcPts val="144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7" name="Shape 117"/>
        <p:cNvGrpSpPr/>
        <p:nvPr/>
      </p:nvGrpSpPr>
      <p:grpSpPr>
        <a:xfrm>
          <a:off x="0" y="0"/>
          <a:ext cx="0" cy="0"/>
          <a:chOff x="0" y="0"/>
          <a:chExt cx="0" cy="0"/>
        </a:xfrm>
      </p:grpSpPr>
      <p:sp>
        <p:nvSpPr>
          <p:cNvPr id="118" name="Google Shape;118;g303a38ff5ed_2_22"/>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g303a38ff5ed_2_22"/>
          <p:cNvSpPr txBox="1"/>
          <p:nvPr>
            <p:ph idx="1" type="body"/>
          </p:nvPr>
        </p:nvSpPr>
        <p:spPr>
          <a:xfrm>
            <a:off x="1293773" y="1645921"/>
            <a:ext cx="10288627" cy="4766382"/>
          </a:xfrm>
          <a:prstGeom prst="rect">
            <a:avLst/>
          </a:prstGeom>
          <a:noFill/>
          <a:ln>
            <a:noFill/>
          </a:ln>
        </p:spPr>
        <p:txBody>
          <a:bodyPr anchorCtr="0" anchor="t" bIns="45700" lIns="0" spcFirstLastPara="1" rIns="91425" wrap="square" tIns="0">
            <a:noAutofit/>
          </a:bodyPr>
          <a:lstStyle>
            <a:lvl1pPr indent="-342900" lvl="0" marL="457200" algn="l">
              <a:lnSpc>
                <a:spcPct val="100000"/>
              </a:lnSpc>
              <a:spcBef>
                <a:spcPts val="0"/>
              </a:spcBef>
              <a:spcAft>
                <a:spcPts val="0"/>
              </a:spcAft>
              <a:buSzPts val="1800"/>
              <a:buChar char="•"/>
              <a:defRPr/>
            </a:lvl1pPr>
            <a:lvl2pPr indent="-314325" lvl="1" marL="914400" algn="l">
              <a:lnSpc>
                <a:spcPct val="100000"/>
              </a:lnSpc>
              <a:spcBef>
                <a:spcPts val="1440"/>
              </a:spcBef>
              <a:spcAft>
                <a:spcPts val="0"/>
              </a:spcAft>
              <a:buSzPts val="1350"/>
              <a:buChar char="▪"/>
              <a:defRPr/>
            </a:lvl2pPr>
            <a:lvl3pPr indent="-342900" lvl="2" marL="1371600" algn="l">
              <a:lnSpc>
                <a:spcPct val="100000"/>
              </a:lnSpc>
              <a:spcBef>
                <a:spcPts val="1440"/>
              </a:spcBef>
              <a:spcAft>
                <a:spcPts val="0"/>
              </a:spcAft>
              <a:buSzPts val="1800"/>
              <a:buChar char="–"/>
              <a:defRPr/>
            </a:lvl3pPr>
            <a:lvl4pPr indent="-342900" lvl="3" marL="1828800" algn="l">
              <a:lnSpc>
                <a:spcPct val="100000"/>
              </a:lnSpc>
              <a:spcBef>
                <a:spcPts val="1440"/>
              </a:spcBef>
              <a:spcAft>
                <a:spcPts val="0"/>
              </a:spcAft>
              <a:buSzPts val="1800"/>
              <a:buChar char="•"/>
              <a:defRPr/>
            </a:lvl4pPr>
            <a:lvl5pPr indent="-320039" lvl="4" marL="2286000" algn="l">
              <a:lnSpc>
                <a:spcPct val="100000"/>
              </a:lnSpc>
              <a:spcBef>
                <a:spcPts val="1440"/>
              </a:spcBef>
              <a:spcAft>
                <a:spcPts val="0"/>
              </a:spcAft>
              <a:buSzPts val="1440"/>
              <a:buChar char="▪"/>
              <a:defRPr/>
            </a:lvl5pPr>
            <a:lvl6pPr indent="-342900" lvl="5" marL="2743200" algn="l">
              <a:lnSpc>
                <a:spcPct val="100000"/>
              </a:lnSpc>
              <a:spcBef>
                <a:spcPts val="144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0" name="Google Shape;120;g303a38ff5ed_2_22"/>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g303a38ff5ed_2_22"/>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303a38ff5ed_2_22"/>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spTree>
      <p:nvGrpSpPr>
        <p:cNvPr id="123" name="Shape 123"/>
        <p:cNvGrpSpPr/>
        <p:nvPr/>
      </p:nvGrpSpPr>
      <p:grpSpPr>
        <a:xfrm>
          <a:off x="0" y="0"/>
          <a:ext cx="0" cy="0"/>
          <a:chOff x="0" y="0"/>
          <a:chExt cx="0" cy="0"/>
        </a:xfrm>
      </p:grpSpPr>
      <p:sp>
        <p:nvSpPr>
          <p:cNvPr id="124" name="Google Shape;124;g303a38ff5ed_2_28"/>
          <p:cNvSpPr/>
          <p:nvPr>
            <p:ph idx="2" type="pic"/>
          </p:nvPr>
        </p:nvSpPr>
        <p:spPr>
          <a:xfrm>
            <a:off x="2" y="1371600"/>
            <a:ext cx="12192001" cy="5486400"/>
          </a:xfrm>
          <a:prstGeom prst="rect">
            <a:avLst/>
          </a:prstGeom>
          <a:solidFill>
            <a:srgbClr val="7F7F7F"/>
          </a:solidFill>
          <a:ln>
            <a:noFill/>
          </a:ln>
        </p:spPr>
      </p:sp>
      <p:sp>
        <p:nvSpPr>
          <p:cNvPr id="125" name="Google Shape;125;g303a38ff5ed_2_28"/>
          <p:cNvSpPr txBox="1"/>
          <p:nvPr>
            <p:ph type="ctrTitle"/>
          </p:nvPr>
        </p:nvSpPr>
        <p:spPr>
          <a:xfrm>
            <a:off x="609601" y="1920240"/>
            <a:ext cx="8331200" cy="128016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120"/>
              <a:buFont typeface="Calibri"/>
              <a:buNone/>
              <a:defRPr b="1" i="0" sz="312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303a38ff5ed_2_28"/>
          <p:cNvSpPr txBox="1"/>
          <p:nvPr>
            <p:ph idx="1" type="subTitle"/>
          </p:nvPr>
        </p:nvSpPr>
        <p:spPr>
          <a:xfrm>
            <a:off x="609601" y="3199654"/>
            <a:ext cx="8331200" cy="73152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1920"/>
              <a:buNone/>
              <a:defRPr sz="1920">
                <a:solidFill>
                  <a:schemeClr val="lt1"/>
                </a:solidFill>
              </a:defRPr>
            </a:lvl1pPr>
            <a:lvl2pPr lvl="1" algn="ctr">
              <a:lnSpc>
                <a:spcPct val="100000"/>
              </a:lnSpc>
              <a:spcBef>
                <a:spcPts val="1440"/>
              </a:spcBef>
              <a:spcAft>
                <a:spcPts val="0"/>
              </a:spcAft>
              <a:buSzPts val="1080"/>
              <a:buNone/>
              <a:defRPr>
                <a:solidFill>
                  <a:srgbClr val="88899B"/>
                </a:solidFill>
              </a:defRPr>
            </a:lvl2pPr>
            <a:lvl3pPr lvl="2" algn="ctr">
              <a:lnSpc>
                <a:spcPct val="100000"/>
              </a:lnSpc>
              <a:spcBef>
                <a:spcPts val="1440"/>
              </a:spcBef>
              <a:spcAft>
                <a:spcPts val="0"/>
              </a:spcAft>
              <a:buSzPts val="1440"/>
              <a:buNone/>
              <a:defRPr>
                <a:solidFill>
                  <a:srgbClr val="88899B"/>
                </a:solidFill>
              </a:defRPr>
            </a:lvl3pPr>
            <a:lvl4pPr lvl="3" algn="ctr">
              <a:lnSpc>
                <a:spcPct val="100000"/>
              </a:lnSpc>
              <a:spcBef>
                <a:spcPts val="1440"/>
              </a:spcBef>
              <a:spcAft>
                <a:spcPts val="0"/>
              </a:spcAft>
              <a:buSzPts val="1320"/>
              <a:buNone/>
              <a:defRPr>
                <a:solidFill>
                  <a:srgbClr val="88899B"/>
                </a:solidFill>
              </a:defRPr>
            </a:lvl4pPr>
            <a:lvl5pPr lvl="4" algn="ctr">
              <a:lnSpc>
                <a:spcPct val="100000"/>
              </a:lnSpc>
              <a:spcBef>
                <a:spcPts val="1440"/>
              </a:spcBef>
              <a:spcAft>
                <a:spcPts val="0"/>
              </a:spcAft>
              <a:buSzPts val="1056"/>
              <a:buNone/>
              <a:defRPr>
                <a:solidFill>
                  <a:srgbClr val="88899B"/>
                </a:solidFill>
              </a:defRPr>
            </a:lvl5pPr>
            <a:lvl6pPr lvl="5" algn="ctr">
              <a:lnSpc>
                <a:spcPct val="100000"/>
              </a:lnSpc>
              <a:spcBef>
                <a:spcPts val="1440"/>
              </a:spcBef>
              <a:spcAft>
                <a:spcPts val="0"/>
              </a:spcAft>
              <a:buClr>
                <a:srgbClr val="88899B"/>
              </a:buClr>
              <a:buSzPts val="2400"/>
              <a:buNone/>
              <a:defRPr>
                <a:solidFill>
                  <a:srgbClr val="88899B"/>
                </a:solidFill>
              </a:defRPr>
            </a:lvl6pPr>
            <a:lvl7pPr lvl="6" algn="ctr">
              <a:lnSpc>
                <a:spcPct val="100000"/>
              </a:lnSpc>
              <a:spcBef>
                <a:spcPts val="480"/>
              </a:spcBef>
              <a:spcAft>
                <a:spcPts val="0"/>
              </a:spcAft>
              <a:buClr>
                <a:srgbClr val="88899B"/>
              </a:buClr>
              <a:buSzPts val="2400"/>
              <a:buNone/>
              <a:defRPr>
                <a:solidFill>
                  <a:srgbClr val="88899B"/>
                </a:solidFill>
              </a:defRPr>
            </a:lvl7pPr>
            <a:lvl8pPr lvl="7" algn="ctr">
              <a:lnSpc>
                <a:spcPct val="100000"/>
              </a:lnSpc>
              <a:spcBef>
                <a:spcPts val="480"/>
              </a:spcBef>
              <a:spcAft>
                <a:spcPts val="0"/>
              </a:spcAft>
              <a:buClr>
                <a:srgbClr val="88899B"/>
              </a:buClr>
              <a:buSzPts val="2400"/>
              <a:buNone/>
              <a:defRPr>
                <a:solidFill>
                  <a:srgbClr val="88899B"/>
                </a:solidFill>
              </a:defRPr>
            </a:lvl8pPr>
            <a:lvl9pPr lvl="8" algn="ctr">
              <a:lnSpc>
                <a:spcPct val="100000"/>
              </a:lnSpc>
              <a:spcBef>
                <a:spcPts val="480"/>
              </a:spcBef>
              <a:spcAft>
                <a:spcPts val="0"/>
              </a:spcAft>
              <a:buClr>
                <a:srgbClr val="88899B"/>
              </a:buClr>
              <a:buSzPts val="2400"/>
              <a:buNone/>
              <a:defRPr>
                <a:solidFill>
                  <a:srgbClr val="88899B"/>
                </a:solidFill>
              </a:defRPr>
            </a:lvl9pPr>
          </a:lstStyle>
          <a:p/>
        </p:txBody>
      </p:sp>
      <p:pic>
        <p:nvPicPr>
          <p:cNvPr id="127" name="Google Shape;127;g303a38ff5ed_2_28"/>
          <p:cNvPicPr preferRelativeResize="0"/>
          <p:nvPr/>
        </p:nvPicPr>
        <p:blipFill rotWithShape="1">
          <a:blip r:embed="rId2">
            <a:alphaModFix/>
          </a:blip>
          <a:srcRect b="0" l="0" r="0" t="0"/>
          <a:stretch/>
        </p:blipFill>
        <p:spPr>
          <a:xfrm>
            <a:off x="-2" y="5"/>
            <a:ext cx="3234421" cy="1371592"/>
          </a:xfrm>
          <a:prstGeom prst="rect">
            <a:avLst/>
          </a:prstGeom>
          <a:noFill/>
          <a:ln>
            <a:noFill/>
          </a:ln>
        </p:spPr>
      </p:pic>
      <p:grpSp>
        <p:nvGrpSpPr>
          <p:cNvPr id="128" name="Google Shape;128;g303a38ff5ed_2_28"/>
          <p:cNvGrpSpPr/>
          <p:nvPr/>
        </p:nvGrpSpPr>
        <p:grpSpPr>
          <a:xfrm flipH="1" rot="10800000">
            <a:off x="2732858" y="-2"/>
            <a:ext cx="9459142" cy="1371601"/>
            <a:chOff x="970331" y="0"/>
            <a:chExt cx="2797210" cy="450670"/>
          </a:xfrm>
        </p:grpSpPr>
        <p:sp>
          <p:nvSpPr>
            <p:cNvPr id="129" name="Google Shape;129;g303a38ff5ed_2_28"/>
            <p:cNvSpPr/>
            <p:nvPr/>
          </p:nvSpPr>
          <p:spPr>
            <a:xfrm>
              <a:off x="1235075" y="1"/>
              <a:ext cx="2532466" cy="450669"/>
            </a:xfrm>
            <a:prstGeom prst="rect">
              <a:avLst/>
            </a:prstGeom>
            <a:solidFill>
              <a:srgbClr val="C5C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sp>
          <p:nvSpPr>
            <p:cNvPr id="130" name="Google Shape;130;g303a38ff5ed_2_28"/>
            <p:cNvSpPr/>
            <p:nvPr/>
          </p:nvSpPr>
          <p:spPr>
            <a:xfrm>
              <a:off x="970331" y="0"/>
              <a:ext cx="538043" cy="450669"/>
            </a:xfrm>
            <a:prstGeom prst="trapezoid">
              <a:avLst>
                <a:gd fmla="val 32923" name="adj"/>
              </a:avLst>
            </a:prstGeom>
            <a:solidFill>
              <a:srgbClr val="C5C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grpSp>
      <p:sp>
        <p:nvSpPr>
          <p:cNvPr id="131" name="Google Shape;131;g303a38ff5ed_2_28"/>
          <p:cNvSpPr/>
          <p:nvPr/>
        </p:nvSpPr>
        <p:spPr>
          <a:xfrm flipH="1" rot="10800000">
            <a:off x="2732859" y="1"/>
            <a:ext cx="501560" cy="685798"/>
          </a:xfrm>
          <a:prstGeom prst="triangle">
            <a:avLst>
              <a:gd fmla="val 50000" name="adj"/>
            </a:avLst>
          </a:prstGeom>
          <a:solidFill>
            <a:srgbClr val="E1DB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lain" showMasterSp="0">
  <p:cSld name="Title Slide Plain">
    <p:spTree>
      <p:nvGrpSpPr>
        <p:cNvPr id="132" name="Shape 132"/>
        <p:cNvGrpSpPr/>
        <p:nvPr/>
      </p:nvGrpSpPr>
      <p:grpSpPr>
        <a:xfrm>
          <a:off x="0" y="0"/>
          <a:ext cx="0" cy="0"/>
          <a:chOff x="0" y="0"/>
          <a:chExt cx="0" cy="0"/>
        </a:xfrm>
      </p:grpSpPr>
      <p:sp>
        <p:nvSpPr>
          <p:cNvPr id="133" name="Google Shape;133;g303a38ff5ed_2_37"/>
          <p:cNvSpPr/>
          <p:nvPr/>
        </p:nvSpPr>
        <p:spPr>
          <a:xfrm>
            <a:off x="2" y="1371600"/>
            <a:ext cx="12192001" cy="5486400"/>
          </a:xfrm>
          <a:prstGeom prst="rect">
            <a:avLst/>
          </a:prstGeom>
          <a:solidFill>
            <a:srgbClr val="F0ED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sp>
        <p:nvSpPr>
          <p:cNvPr id="134" name="Google Shape;134;g303a38ff5ed_2_37"/>
          <p:cNvSpPr txBox="1"/>
          <p:nvPr>
            <p:ph type="ctrTitle"/>
          </p:nvPr>
        </p:nvSpPr>
        <p:spPr>
          <a:xfrm>
            <a:off x="609601" y="1920240"/>
            <a:ext cx="8331200" cy="128016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3120"/>
              <a:buFont typeface="Calibri"/>
              <a:buNone/>
              <a:defRPr b="1" i="0" sz="312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303a38ff5ed_2_37"/>
          <p:cNvSpPr txBox="1"/>
          <p:nvPr>
            <p:ph idx="1" type="subTitle"/>
          </p:nvPr>
        </p:nvSpPr>
        <p:spPr>
          <a:xfrm>
            <a:off x="609601" y="3199654"/>
            <a:ext cx="8331200" cy="73152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1920"/>
              <a:buNone/>
              <a:defRPr sz="1920">
                <a:solidFill>
                  <a:srgbClr val="0E1D5F"/>
                </a:solidFill>
              </a:defRPr>
            </a:lvl1pPr>
            <a:lvl2pPr lvl="1" algn="ctr">
              <a:lnSpc>
                <a:spcPct val="100000"/>
              </a:lnSpc>
              <a:spcBef>
                <a:spcPts val="1440"/>
              </a:spcBef>
              <a:spcAft>
                <a:spcPts val="0"/>
              </a:spcAft>
              <a:buSzPts val="1080"/>
              <a:buNone/>
              <a:defRPr>
                <a:solidFill>
                  <a:srgbClr val="88899B"/>
                </a:solidFill>
              </a:defRPr>
            </a:lvl2pPr>
            <a:lvl3pPr lvl="2" algn="ctr">
              <a:lnSpc>
                <a:spcPct val="100000"/>
              </a:lnSpc>
              <a:spcBef>
                <a:spcPts val="1440"/>
              </a:spcBef>
              <a:spcAft>
                <a:spcPts val="0"/>
              </a:spcAft>
              <a:buSzPts val="1440"/>
              <a:buNone/>
              <a:defRPr>
                <a:solidFill>
                  <a:srgbClr val="88899B"/>
                </a:solidFill>
              </a:defRPr>
            </a:lvl3pPr>
            <a:lvl4pPr lvl="3" algn="ctr">
              <a:lnSpc>
                <a:spcPct val="100000"/>
              </a:lnSpc>
              <a:spcBef>
                <a:spcPts val="1440"/>
              </a:spcBef>
              <a:spcAft>
                <a:spcPts val="0"/>
              </a:spcAft>
              <a:buSzPts val="1320"/>
              <a:buNone/>
              <a:defRPr>
                <a:solidFill>
                  <a:srgbClr val="88899B"/>
                </a:solidFill>
              </a:defRPr>
            </a:lvl4pPr>
            <a:lvl5pPr lvl="4" algn="ctr">
              <a:lnSpc>
                <a:spcPct val="100000"/>
              </a:lnSpc>
              <a:spcBef>
                <a:spcPts val="1440"/>
              </a:spcBef>
              <a:spcAft>
                <a:spcPts val="0"/>
              </a:spcAft>
              <a:buSzPts val="1056"/>
              <a:buNone/>
              <a:defRPr>
                <a:solidFill>
                  <a:srgbClr val="88899B"/>
                </a:solidFill>
              </a:defRPr>
            </a:lvl5pPr>
            <a:lvl6pPr lvl="5" algn="ctr">
              <a:lnSpc>
                <a:spcPct val="100000"/>
              </a:lnSpc>
              <a:spcBef>
                <a:spcPts val="1440"/>
              </a:spcBef>
              <a:spcAft>
                <a:spcPts val="0"/>
              </a:spcAft>
              <a:buClr>
                <a:srgbClr val="88899B"/>
              </a:buClr>
              <a:buSzPts val="2400"/>
              <a:buNone/>
              <a:defRPr>
                <a:solidFill>
                  <a:srgbClr val="88899B"/>
                </a:solidFill>
              </a:defRPr>
            </a:lvl6pPr>
            <a:lvl7pPr lvl="6" algn="ctr">
              <a:lnSpc>
                <a:spcPct val="100000"/>
              </a:lnSpc>
              <a:spcBef>
                <a:spcPts val="480"/>
              </a:spcBef>
              <a:spcAft>
                <a:spcPts val="0"/>
              </a:spcAft>
              <a:buClr>
                <a:srgbClr val="88899B"/>
              </a:buClr>
              <a:buSzPts val="2400"/>
              <a:buNone/>
              <a:defRPr>
                <a:solidFill>
                  <a:srgbClr val="88899B"/>
                </a:solidFill>
              </a:defRPr>
            </a:lvl7pPr>
            <a:lvl8pPr lvl="7" algn="ctr">
              <a:lnSpc>
                <a:spcPct val="100000"/>
              </a:lnSpc>
              <a:spcBef>
                <a:spcPts val="480"/>
              </a:spcBef>
              <a:spcAft>
                <a:spcPts val="0"/>
              </a:spcAft>
              <a:buClr>
                <a:srgbClr val="88899B"/>
              </a:buClr>
              <a:buSzPts val="2400"/>
              <a:buNone/>
              <a:defRPr>
                <a:solidFill>
                  <a:srgbClr val="88899B"/>
                </a:solidFill>
              </a:defRPr>
            </a:lvl8pPr>
            <a:lvl9pPr lvl="8" algn="ctr">
              <a:lnSpc>
                <a:spcPct val="100000"/>
              </a:lnSpc>
              <a:spcBef>
                <a:spcPts val="480"/>
              </a:spcBef>
              <a:spcAft>
                <a:spcPts val="0"/>
              </a:spcAft>
              <a:buClr>
                <a:srgbClr val="88899B"/>
              </a:buClr>
              <a:buSzPts val="2400"/>
              <a:buNone/>
              <a:defRPr>
                <a:solidFill>
                  <a:srgbClr val="88899B"/>
                </a:solidFill>
              </a:defRPr>
            </a:lvl9pPr>
          </a:lstStyle>
          <a:p/>
        </p:txBody>
      </p:sp>
      <p:pic>
        <p:nvPicPr>
          <p:cNvPr id="136" name="Google Shape;136;g303a38ff5ed_2_37"/>
          <p:cNvPicPr preferRelativeResize="0"/>
          <p:nvPr/>
        </p:nvPicPr>
        <p:blipFill rotWithShape="1">
          <a:blip r:embed="rId2">
            <a:alphaModFix/>
          </a:blip>
          <a:srcRect b="0" l="0" r="0" t="0"/>
          <a:stretch/>
        </p:blipFill>
        <p:spPr>
          <a:xfrm>
            <a:off x="-2" y="5"/>
            <a:ext cx="3234421" cy="1371592"/>
          </a:xfrm>
          <a:prstGeom prst="rect">
            <a:avLst/>
          </a:prstGeom>
          <a:noFill/>
          <a:ln>
            <a:noFill/>
          </a:ln>
        </p:spPr>
      </p:pic>
      <p:grpSp>
        <p:nvGrpSpPr>
          <p:cNvPr id="137" name="Google Shape;137;g303a38ff5ed_2_37"/>
          <p:cNvGrpSpPr/>
          <p:nvPr/>
        </p:nvGrpSpPr>
        <p:grpSpPr>
          <a:xfrm flipH="1" rot="10800000">
            <a:off x="2732858" y="-2"/>
            <a:ext cx="9459142" cy="1371601"/>
            <a:chOff x="970331" y="0"/>
            <a:chExt cx="2797210" cy="450670"/>
          </a:xfrm>
        </p:grpSpPr>
        <p:sp>
          <p:nvSpPr>
            <p:cNvPr id="138" name="Google Shape;138;g303a38ff5ed_2_37"/>
            <p:cNvSpPr/>
            <p:nvPr/>
          </p:nvSpPr>
          <p:spPr>
            <a:xfrm>
              <a:off x="1235075" y="1"/>
              <a:ext cx="2532466" cy="450669"/>
            </a:xfrm>
            <a:prstGeom prst="rect">
              <a:avLst/>
            </a:prstGeom>
            <a:solidFill>
              <a:srgbClr val="C5C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sp>
          <p:nvSpPr>
            <p:cNvPr id="139" name="Google Shape;139;g303a38ff5ed_2_37"/>
            <p:cNvSpPr/>
            <p:nvPr/>
          </p:nvSpPr>
          <p:spPr>
            <a:xfrm>
              <a:off x="970331" y="0"/>
              <a:ext cx="538043" cy="450669"/>
            </a:xfrm>
            <a:prstGeom prst="trapezoid">
              <a:avLst>
                <a:gd fmla="val 32923" name="adj"/>
              </a:avLst>
            </a:prstGeom>
            <a:solidFill>
              <a:srgbClr val="C5C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grpSp>
      <p:sp>
        <p:nvSpPr>
          <p:cNvPr id="140" name="Google Shape;140;g303a38ff5ed_2_37"/>
          <p:cNvSpPr/>
          <p:nvPr/>
        </p:nvSpPr>
        <p:spPr>
          <a:xfrm flipH="1" rot="10800000">
            <a:off x="2732859" y="1"/>
            <a:ext cx="501560" cy="685798"/>
          </a:xfrm>
          <a:prstGeom prst="triangle">
            <a:avLst>
              <a:gd fmla="val 50000" name="adj"/>
            </a:avLst>
          </a:prstGeom>
          <a:solidFill>
            <a:srgbClr val="E1DB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howMasterSp="0">
  <p:cSld name="Divider">
    <p:bg>
      <p:bgPr>
        <a:solidFill>
          <a:srgbClr val="DDE0EA"/>
        </a:solidFill>
      </p:bgPr>
    </p:bg>
    <p:spTree>
      <p:nvGrpSpPr>
        <p:cNvPr id="141" name="Shape 141"/>
        <p:cNvGrpSpPr/>
        <p:nvPr/>
      </p:nvGrpSpPr>
      <p:grpSpPr>
        <a:xfrm>
          <a:off x="0" y="0"/>
          <a:ext cx="0" cy="0"/>
          <a:chOff x="0" y="0"/>
          <a:chExt cx="0" cy="0"/>
        </a:xfrm>
      </p:grpSpPr>
      <p:sp>
        <p:nvSpPr>
          <p:cNvPr id="142" name="Google Shape;142;g303a38ff5ed_2_46"/>
          <p:cNvSpPr/>
          <p:nvPr/>
        </p:nvSpPr>
        <p:spPr>
          <a:xfrm>
            <a:off x="2" y="0"/>
            <a:ext cx="12192001" cy="6858000"/>
          </a:xfrm>
          <a:prstGeom prst="rect">
            <a:avLst/>
          </a:prstGeom>
          <a:solidFill>
            <a:srgbClr val="C5C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grpSp>
        <p:nvGrpSpPr>
          <p:cNvPr id="143" name="Google Shape;143;g303a38ff5ed_2_46"/>
          <p:cNvGrpSpPr/>
          <p:nvPr/>
        </p:nvGrpSpPr>
        <p:grpSpPr>
          <a:xfrm flipH="1" rot="10800000">
            <a:off x="1077526" y="-2"/>
            <a:ext cx="11114474" cy="540803"/>
            <a:chOff x="970331" y="0"/>
            <a:chExt cx="8335874" cy="450670"/>
          </a:xfrm>
        </p:grpSpPr>
        <p:sp>
          <p:nvSpPr>
            <p:cNvPr id="144" name="Google Shape;144;g303a38ff5ed_2_46"/>
            <p:cNvSpPr/>
            <p:nvPr/>
          </p:nvSpPr>
          <p:spPr>
            <a:xfrm>
              <a:off x="1235075" y="1"/>
              <a:ext cx="8071130" cy="450669"/>
            </a:xfrm>
            <a:prstGeom prst="rect">
              <a:avLst/>
            </a:prstGeom>
            <a:solidFill>
              <a:srgbClr val="DDE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sp>
          <p:nvSpPr>
            <p:cNvPr id="145" name="Google Shape;145;g303a38ff5ed_2_46"/>
            <p:cNvSpPr/>
            <p:nvPr/>
          </p:nvSpPr>
          <p:spPr>
            <a:xfrm>
              <a:off x="970331" y="0"/>
              <a:ext cx="538043" cy="450669"/>
            </a:xfrm>
            <a:prstGeom prst="trapezoid">
              <a:avLst>
                <a:gd fmla="val 32923" name="adj"/>
              </a:avLst>
            </a:prstGeom>
            <a:solidFill>
              <a:srgbClr val="DDE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grpSp>
      <p:sp>
        <p:nvSpPr>
          <p:cNvPr id="146" name="Google Shape;146;g303a38ff5ed_2_46"/>
          <p:cNvSpPr txBox="1"/>
          <p:nvPr>
            <p:ph type="title"/>
          </p:nvPr>
        </p:nvSpPr>
        <p:spPr>
          <a:xfrm>
            <a:off x="1293776" y="2372284"/>
            <a:ext cx="8442892" cy="1828800"/>
          </a:xfrm>
          <a:prstGeom prst="rect">
            <a:avLst/>
          </a:prstGeom>
          <a:noFill/>
          <a:ln>
            <a:noFill/>
          </a:ln>
        </p:spPr>
        <p:txBody>
          <a:bodyPr anchorCtr="0" anchor="t" bIns="45700" lIns="0" spcFirstLastPara="1" rIns="0" wrap="square" tIns="0">
            <a:normAutofit/>
          </a:bodyPr>
          <a:lstStyle>
            <a:lvl1pPr lvl="0" algn="l">
              <a:lnSpc>
                <a:spcPct val="80000"/>
              </a:lnSpc>
              <a:spcBef>
                <a:spcPts val="0"/>
              </a:spcBef>
              <a:spcAft>
                <a:spcPts val="0"/>
              </a:spcAft>
              <a:buClr>
                <a:srgbClr val="0F1541"/>
              </a:buClr>
              <a:buSzPts val="4800"/>
              <a:buFont typeface="Calibri"/>
              <a:buNone/>
              <a:defRPr b="1" sz="4800" cap="none">
                <a:solidFill>
                  <a:srgbClr val="0F154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g303a38ff5ed_2_46"/>
          <p:cNvSpPr txBox="1"/>
          <p:nvPr>
            <p:ph idx="1" type="body"/>
          </p:nvPr>
        </p:nvSpPr>
        <p:spPr>
          <a:xfrm>
            <a:off x="1293776" y="4383964"/>
            <a:ext cx="8442892" cy="731520"/>
          </a:xfrm>
          <a:prstGeom prst="rect">
            <a:avLst/>
          </a:prstGeom>
          <a:noFill/>
          <a:ln>
            <a:noFill/>
          </a:ln>
        </p:spPr>
        <p:txBody>
          <a:bodyPr anchorCtr="0" anchor="b" bIns="45700" lIns="0" spcFirstLastPara="1" rIns="0" wrap="square" tIns="0">
            <a:noAutofit/>
          </a:bodyPr>
          <a:lstStyle>
            <a:lvl1pPr indent="-228600" lvl="0" marL="457200" algn="l">
              <a:lnSpc>
                <a:spcPct val="100000"/>
              </a:lnSpc>
              <a:spcBef>
                <a:spcPts val="0"/>
              </a:spcBef>
              <a:spcAft>
                <a:spcPts val="0"/>
              </a:spcAft>
              <a:buSzPts val="2400"/>
              <a:buNone/>
              <a:defRPr sz="2400">
                <a:solidFill>
                  <a:schemeClr val="lt2"/>
                </a:solidFill>
              </a:defRPr>
            </a:lvl1pPr>
            <a:lvl2pPr indent="-228600" lvl="1" marL="914400" algn="l">
              <a:lnSpc>
                <a:spcPct val="100000"/>
              </a:lnSpc>
              <a:spcBef>
                <a:spcPts val="1440"/>
              </a:spcBef>
              <a:spcAft>
                <a:spcPts val="0"/>
              </a:spcAft>
              <a:buSzPts val="1620"/>
              <a:buNone/>
              <a:defRPr sz="2160">
                <a:solidFill>
                  <a:srgbClr val="88899B"/>
                </a:solidFill>
              </a:defRPr>
            </a:lvl2pPr>
            <a:lvl3pPr indent="-228600" lvl="2" marL="1371600" algn="l">
              <a:lnSpc>
                <a:spcPct val="100000"/>
              </a:lnSpc>
              <a:spcBef>
                <a:spcPts val="1440"/>
              </a:spcBef>
              <a:spcAft>
                <a:spcPts val="0"/>
              </a:spcAft>
              <a:buSzPts val="1920"/>
              <a:buNone/>
              <a:defRPr sz="1920">
                <a:solidFill>
                  <a:srgbClr val="88899B"/>
                </a:solidFill>
              </a:defRPr>
            </a:lvl3pPr>
            <a:lvl4pPr indent="-228600" lvl="3" marL="1828800" algn="l">
              <a:lnSpc>
                <a:spcPct val="100000"/>
              </a:lnSpc>
              <a:spcBef>
                <a:spcPts val="1440"/>
              </a:spcBef>
              <a:spcAft>
                <a:spcPts val="0"/>
              </a:spcAft>
              <a:buSzPts val="1680"/>
              <a:buNone/>
              <a:defRPr sz="1679">
                <a:solidFill>
                  <a:srgbClr val="88899B"/>
                </a:solidFill>
              </a:defRPr>
            </a:lvl4pPr>
            <a:lvl5pPr indent="-228600" lvl="4" marL="2286000" algn="l">
              <a:lnSpc>
                <a:spcPct val="100000"/>
              </a:lnSpc>
              <a:spcBef>
                <a:spcPts val="1440"/>
              </a:spcBef>
              <a:spcAft>
                <a:spcPts val="0"/>
              </a:spcAft>
              <a:buSzPts val="1344"/>
              <a:buNone/>
              <a:defRPr sz="1679">
                <a:solidFill>
                  <a:srgbClr val="88899B"/>
                </a:solidFill>
              </a:defRPr>
            </a:lvl5pPr>
            <a:lvl6pPr indent="-228600" lvl="5" marL="2743200" algn="l">
              <a:lnSpc>
                <a:spcPct val="100000"/>
              </a:lnSpc>
              <a:spcBef>
                <a:spcPts val="1440"/>
              </a:spcBef>
              <a:spcAft>
                <a:spcPts val="0"/>
              </a:spcAft>
              <a:buClr>
                <a:srgbClr val="88899B"/>
              </a:buClr>
              <a:buSzPts val="1680"/>
              <a:buNone/>
              <a:defRPr sz="1679">
                <a:solidFill>
                  <a:srgbClr val="88899B"/>
                </a:solidFill>
              </a:defRPr>
            </a:lvl6pPr>
            <a:lvl7pPr indent="-228600" lvl="6" marL="3200400" algn="l">
              <a:lnSpc>
                <a:spcPct val="100000"/>
              </a:lnSpc>
              <a:spcBef>
                <a:spcPts val="336"/>
              </a:spcBef>
              <a:spcAft>
                <a:spcPts val="0"/>
              </a:spcAft>
              <a:buClr>
                <a:srgbClr val="88899B"/>
              </a:buClr>
              <a:buSzPts val="1680"/>
              <a:buNone/>
              <a:defRPr sz="1679">
                <a:solidFill>
                  <a:srgbClr val="88899B"/>
                </a:solidFill>
              </a:defRPr>
            </a:lvl7pPr>
            <a:lvl8pPr indent="-228600" lvl="7" marL="3657600" algn="l">
              <a:lnSpc>
                <a:spcPct val="100000"/>
              </a:lnSpc>
              <a:spcBef>
                <a:spcPts val="336"/>
              </a:spcBef>
              <a:spcAft>
                <a:spcPts val="0"/>
              </a:spcAft>
              <a:buClr>
                <a:srgbClr val="88899B"/>
              </a:buClr>
              <a:buSzPts val="1680"/>
              <a:buNone/>
              <a:defRPr sz="1679">
                <a:solidFill>
                  <a:srgbClr val="88899B"/>
                </a:solidFill>
              </a:defRPr>
            </a:lvl8pPr>
            <a:lvl9pPr indent="-228600" lvl="8" marL="4114800" algn="l">
              <a:lnSpc>
                <a:spcPct val="100000"/>
              </a:lnSpc>
              <a:spcBef>
                <a:spcPts val="336"/>
              </a:spcBef>
              <a:spcAft>
                <a:spcPts val="0"/>
              </a:spcAft>
              <a:buClr>
                <a:srgbClr val="88899B"/>
              </a:buClr>
              <a:buSzPts val="1680"/>
              <a:buNone/>
              <a:defRPr sz="1679">
                <a:solidFill>
                  <a:srgbClr val="88899B"/>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Content">
  <p:cSld name="2-Column Content">
    <p:spTree>
      <p:nvGrpSpPr>
        <p:cNvPr id="148" name="Shape 148"/>
        <p:cNvGrpSpPr/>
        <p:nvPr/>
      </p:nvGrpSpPr>
      <p:grpSpPr>
        <a:xfrm>
          <a:off x="0" y="0"/>
          <a:ext cx="0" cy="0"/>
          <a:chOff x="0" y="0"/>
          <a:chExt cx="0" cy="0"/>
        </a:xfrm>
      </p:grpSpPr>
      <p:sp>
        <p:nvSpPr>
          <p:cNvPr id="149" name="Google Shape;149;g303a38ff5ed_2_53"/>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g303a38ff5ed_2_53"/>
          <p:cNvSpPr txBox="1"/>
          <p:nvPr>
            <p:ph idx="1" type="body"/>
          </p:nvPr>
        </p:nvSpPr>
        <p:spPr>
          <a:xfrm>
            <a:off x="1293774" y="1645921"/>
            <a:ext cx="4931768" cy="4766382"/>
          </a:xfrm>
          <a:prstGeom prst="rect">
            <a:avLst/>
          </a:prstGeom>
          <a:noFill/>
          <a:ln>
            <a:noFill/>
          </a:ln>
        </p:spPr>
        <p:txBody>
          <a:bodyPr anchorCtr="0" anchor="t" bIns="45700" lIns="0" spcFirstLastPara="1" rIns="91425" wrap="square" tIns="0">
            <a:noAutofit/>
          </a:bodyPr>
          <a:lstStyle>
            <a:lvl1pPr indent="-342900" lvl="0" marL="457200" algn="l">
              <a:lnSpc>
                <a:spcPct val="100000"/>
              </a:lnSpc>
              <a:spcBef>
                <a:spcPts val="0"/>
              </a:spcBef>
              <a:spcAft>
                <a:spcPts val="0"/>
              </a:spcAft>
              <a:buSzPts val="1800"/>
              <a:buChar char="•"/>
              <a:defRPr/>
            </a:lvl1pPr>
            <a:lvl2pPr indent="-314325" lvl="1" marL="914400" algn="l">
              <a:lnSpc>
                <a:spcPct val="100000"/>
              </a:lnSpc>
              <a:spcBef>
                <a:spcPts val="1440"/>
              </a:spcBef>
              <a:spcAft>
                <a:spcPts val="0"/>
              </a:spcAft>
              <a:buSzPts val="1350"/>
              <a:buChar char="▪"/>
              <a:defRPr/>
            </a:lvl2pPr>
            <a:lvl3pPr indent="-342900" lvl="2" marL="1371600" algn="l">
              <a:lnSpc>
                <a:spcPct val="100000"/>
              </a:lnSpc>
              <a:spcBef>
                <a:spcPts val="1440"/>
              </a:spcBef>
              <a:spcAft>
                <a:spcPts val="0"/>
              </a:spcAft>
              <a:buSzPts val="1800"/>
              <a:buChar char="–"/>
              <a:defRPr/>
            </a:lvl3pPr>
            <a:lvl4pPr indent="-342900" lvl="3" marL="1828800" algn="l">
              <a:lnSpc>
                <a:spcPct val="100000"/>
              </a:lnSpc>
              <a:spcBef>
                <a:spcPts val="1440"/>
              </a:spcBef>
              <a:spcAft>
                <a:spcPts val="0"/>
              </a:spcAft>
              <a:buSzPts val="1800"/>
              <a:buChar char="•"/>
              <a:defRPr/>
            </a:lvl4pPr>
            <a:lvl5pPr indent="-320039" lvl="4" marL="2286000" algn="l">
              <a:lnSpc>
                <a:spcPct val="100000"/>
              </a:lnSpc>
              <a:spcBef>
                <a:spcPts val="1440"/>
              </a:spcBef>
              <a:spcAft>
                <a:spcPts val="0"/>
              </a:spcAft>
              <a:buSzPts val="1440"/>
              <a:buChar char="▪"/>
              <a:defRPr/>
            </a:lvl5pPr>
            <a:lvl6pPr indent="-342900" lvl="5" marL="2743200" algn="l">
              <a:lnSpc>
                <a:spcPct val="100000"/>
              </a:lnSpc>
              <a:spcBef>
                <a:spcPts val="144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1" name="Google Shape;151;g303a38ff5ed_2_53"/>
          <p:cNvSpPr txBox="1"/>
          <p:nvPr>
            <p:ph idx="2" type="body"/>
          </p:nvPr>
        </p:nvSpPr>
        <p:spPr>
          <a:xfrm>
            <a:off x="6650631" y="1645921"/>
            <a:ext cx="4931768" cy="4766382"/>
          </a:xfrm>
          <a:prstGeom prst="rect">
            <a:avLst/>
          </a:prstGeom>
          <a:noFill/>
          <a:ln>
            <a:noFill/>
          </a:ln>
        </p:spPr>
        <p:txBody>
          <a:bodyPr anchorCtr="0" anchor="t" bIns="45700" lIns="0" spcFirstLastPara="1" rIns="91425" wrap="square" tIns="0">
            <a:noAutofit/>
          </a:bodyPr>
          <a:lstStyle>
            <a:lvl1pPr indent="-342900" lvl="0" marL="457200" algn="l">
              <a:lnSpc>
                <a:spcPct val="100000"/>
              </a:lnSpc>
              <a:spcBef>
                <a:spcPts val="0"/>
              </a:spcBef>
              <a:spcAft>
                <a:spcPts val="0"/>
              </a:spcAft>
              <a:buSzPts val="1800"/>
              <a:buChar char="•"/>
              <a:defRPr/>
            </a:lvl1pPr>
            <a:lvl2pPr indent="-314325" lvl="1" marL="914400" algn="l">
              <a:lnSpc>
                <a:spcPct val="100000"/>
              </a:lnSpc>
              <a:spcBef>
                <a:spcPts val="1440"/>
              </a:spcBef>
              <a:spcAft>
                <a:spcPts val="0"/>
              </a:spcAft>
              <a:buSzPts val="1350"/>
              <a:buChar char="▪"/>
              <a:defRPr/>
            </a:lvl2pPr>
            <a:lvl3pPr indent="-342900" lvl="2" marL="1371600" algn="l">
              <a:lnSpc>
                <a:spcPct val="100000"/>
              </a:lnSpc>
              <a:spcBef>
                <a:spcPts val="1440"/>
              </a:spcBef>
              <a:spcAft>
                <a:spcPts val="0"/>
              </a:spcAft>
              <a:buSzPts val="1800"/>
              <a:buChar char="–"/>
              <a:defRPr/>
            </a:lvl3pPr>
            <a:lvl4pPr indent="-342900" lvl="3" marL="1828800" algn="l">
              <a:lnSpc>
                <a:spcPct val="100000"/>
              </a:lnSpc>
              <a:spcBef>
                <a:spcPts val="1440"/>
              </a:spcBef>
              <a:spcAft>
                <a:spcPts val="0"/>
              </a:spcAft>
              <a:buSzPts val="1800"/>
              <a:buChar char="•"/>
              <a:defRPr/>
            </a:lvl4pPr>
            <a:lvl5pPr indent="-320039" lvl="4" marL="2286000" algn="l">
              <a:lnSpc>
                <a:spcPct val="100000"/>
              </a:lnSpc>
              <a:spcBef>
                <a:spcPts val="1440"/>
              </a:spcBef>
              <a:spcAft>
                <a:spcPts val="0"/>
              </a:spcAft>
              <a:buSzPts val="1440"/>
              <a:buChar char="▪"/>
              <a:defRPr/>
            </a:lvl5pPr>
            <a:lvl6pPr indent="-342900" lvl="5" marL="2743200" algn="l">
              <a:lnSpc>
                <a:spcPct val="100000"/>
              </a:lnSpc>
              <a:spcBef>
                <a:spcPts val="144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2" name="Google Shape;152;g303a38ff5ed_2_53"/>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960">
                <a:solidFill>
                  <a:srgbClr val="0F154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g303a38ff5ed_2_53"/>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960">
                <a:solidFill>
                  <a:srgbClr val="0F154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303a38ff5ed_2_53"/>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Text">
  <p:cSld name="Image with Text">
    <p:spTree>
      <p:nvGrpSpPr>
        <p:cNvPr id="155" name="Shape 155"/>
        <p:cNvGrpSpPr/>
        <p:nvPr/>
      </p:nvGrpSpPr>
      <p:grpSpPr>
        <a:xfrm>
          <a:off x="0" y="0"/>
          <a:ext cx="0" cy="0"/>
          <a:chOff x="0" y="0"/>
          <a:chExt cx="0" cy="0"/>
        </a:xfrm>
      </p:grpSpPr>
      <p:sp>
        <p:nvSpPr>
          <p:cNvPr id="156" name="Google Shape;156;g303a38ff5ed_2_60"/>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g303a38ff5ed_2_60"/>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g303a38ff5ed_2_60"/>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g303a38ff5ed_2_60"/>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0" name="Google Shape;160;g303a38ff5ed_2_60"/>
          <p:cNvSpPr txBox="1"/>
          <p:nvPr>
            <p:ph idx="1" type="body"/>
          </p:nvPr>
        </p:nvSpPr>
        <p:spPr>
          <a:xfrm>
            <a:off x="9153948" y="1645921"/>
            <a:ext cx="2428453" cy="4766382"/>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0"/>
              </a:spcBef>
              <a:spcAft>
                <a:spcPts val="0"/>
              </a:spcAft>
              <a:buSzPts val="1440"/>
              <a:buNone/>
              <a:defRPr sz="1440"/>
            </a:lvl1pPr>
            <a:lvl2pPr indent="-228600" lvl="1" marL="914400" algn="l">
              <a:lnSpc>
                <a:spcPct val="100000"/>
              </a:lnSpc>
              <a:spcBef>
                <a:spcPts val="1440"/>
              </a:spcBef>
              <a:spcAft>
                <a:spcPts val="0"/>
              </a:spcAft>
              <a:buSzPts val="1080"/>
              <a:buNone/>
              <a:defRPr/>
            </a:lvl2pPr>
            <a:lvl3pPr indent="-228600" lvl="2" marL="1371600" algn="l">
              <a:lnSpc>
                <a:spcPct val="100000"/>
              </a:lnSpc>
              <a:spcBef>
                <a:spcPts val="1440"/>
              </a:spcBef>
              <a:spcAft>
                <a:spcPts val="0"/>
              </a:spcAft>
              <a:buSzPts val="1440"/>
              <a:buNone/>
              <a:defRPr/>
            </a:lvl3pPr>
            <a:lvl4pPr indent="-228600" lvl="3" marL="1828800" algn="l">
              <a:lnSpc>
                <a:spcPct val="100000"/>
              </a:lnSpc>
              <a:spcBef>
                <a:spcPts val="1440"/>
              </a:spcBef>
              <a:spcAft>
                <a:spcPts val="0"/>
              </a:spcAft>
              <a:buSzPts val="1320"/>
              <a:buNone/>
              <a:defRPr/>
            </a:lvl4pPr>
            <a:lvl5pPr indent="-228600" lvl="4" marL="2286000" algn="l">
              <a:lnSpc>
                <a:spcPct val="100000"/>
              </a:lnSpc>
              <a:spcBef>
                <a:spcPts val="1440"/>
              </a:spcBef>
              <a:spcAft>
                <a:spcPts val="0"/>
              </a:spcAft>
              <a:buSzPts val="1056"/>
              <a:buNone/>
              <a:defRPr/>
            </a:lvl5pPr>
            <a:lvl6pPr indent="-342900" lvl="5" marL="2743200" algn="l">
              <a:lnSpc>
                <a:spcPct val="100000"/>
              </a:lnSpc>
              <a:spcBef>
                <a:spcPts val="144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1" name="Google Shape;161;g303a38ff5ed_2_60"/>
          <p:cNvSpPr/>
          <p:nvPr>
            <p:ph idx="2" type="pic"/>
          </p:nvPr>
        </p:nvSpPr>
        <p:spPr>
          <a:xfrm>
            <a:off x="1293774" y="1645921"/>
            <a:ext cx="7605542" cy="4766382"/>
          </a:xfrm>
          <a:prstGeom prst="rect">
            <a:avLst/>
          </a:prstGeom>
          <a:solidFill>
            <a:srgbClr val="7F7F7F"/>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General Content">
    <p:spTree>
      <p:nvGrpSpPr>
        <p:cNvPr id="25" name="Shape 25"/>
        <p:cNvGrpSpPr/>
        <p:nvPr/>
      </p:nvGrpSpPr>
      <p:grpSpPr>
        <a:xfrm>
          <a:off x="0" y="0"/>
          <a:ext cx="0" cy="0"/>
          <a:chOff x="0" y="0"/>
          <a:chExt cx="0" cy="0"/>
        </a:xfrm>
      </p:grpSpPr>
      <p:sp>
        <p:nvSpPr>
          <p:cNvPr id="26" name="Google Shape;26;p35"/>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5"/>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5"/>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5"/>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35"/>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lvl1pPr indent="-342900" lvl="0" marL="457200" algn="l">
              <a:lnSpc>
                <a:spcPct val="100000"/>
              </a:lnSpc>
              <a:spcBef>
                <a:spcPts val="0"/>
              </a:spcBef>
              <a:spcAft>
                <a:spcPts val="0"/>
              </a:spcAft>
              <a:buSzPts val="1800"/>
              <a:buChar char="•"/>
              <a:defRPr/>
            </a:lvl1pPr>
            <a:lvl2pPr indent="-314325" lvl="1" marL="914400" algn="l">
              <a:lnSpc>
                <a:spcPct val="100000"/>
              </a:lnSpc>
              <a:spcBef>
                <a:spcPts val="1440"/>
              </a:spcBef>
              <a:spcAft>
                <a:spcPts val="0"/>
              </a:spcAft>
              <a:buSzPts val="1350"/>
              <a:buChar char="▪"/>
              <a:defRPr/>
            </a:lvl2pPr>
            <a:lvl3pPr indent="-342900" lvl="2" marL="1371600" algn="l">
              <a:lnSpc>
                <a:spcPct val="100000"/>
              </a:lnSpc>
              <a:spcBef>
                <a:spcPts val="1440"/>
              </a:spcBef>
              <a:spcAft>
                <a:spcPts val="0"/>
              </a:spcAft>
              <a:buSzPts val="1800"/>
              <a:buChar char="–"/>
              <a:defRPr/>
            </a:lvl3pPr>
            <a:lvl4pPr indent="-342900" lvl="3" marL="1828800" algn="l">
              <a:lnSpc>
                <a:spcPct val="100000"/>
              </a:lnSpc>
              <a:spcBef>
                <a:spcPts val="1440"/>
              </a:spcBef>
              <a:spcAft>
                <a:spcPts val="0"/>
              </a:spcAft>
              <a:buSzPts val="1800"/>
              <a:buChar char="•"/>
              <a:defRPr/>
            </a:lvl4pPr>
            <a:lvl5pPr indent="-320039" lvl="4" marL="2286000" algn="l">
              <a:lnSpc>
                <a:spcPct val="100000"/>
              </a:lnSpc>
              <a:spcBef>
                <a:spcPts val="1440"/>
              </a:spcBef>
              <a:spcAft>
                <a:spcPts val="0"/>
              </a:spcAft>
              <a:buSzPts val="1440"/>
              <a:buChar char="▪"/>
              <a:defRPr/>
            </a:lvl5pPr>
            <a:lvl6pPr indent="-342900" lvl="5" marL="2743200" algn="l">
              <a:spcBef>
                <a:spcPts val="144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p:cSld name="Text with Image">
    <p:spTree>
      <p:nvGrpSpPr>
        <p:cNvPr id="162" name="Shape 162"/>
        <p:cNvGrpSpPr/>
        <p:nvPr/>
      </p:nvGrpSpPr>
      <p:grpSpPr>
        <a:xfrm>
          <a:off x="0" y="0"/>
          <a:ext cx="0" cy="0"/>
          <a:chOff x="0" y="0"/>
          <a:chExt cx="0" cy="0"/>
        </a:xfrm>
      </p:grpSpPr>
      <p:sp>
        <p:nvSpPr>
          <p:cNvPr id="163" name="Google Shape;163;g303a38ff5ed_2_67"/>
          <p:cNvSpPr/>
          <p:nvPr>
            <p:ph idx="2" type="pic"/>
          </p:nvPr>
        </p:nvSpPr>
        <p:spPr>
          <a:xfrm>
            <a:off x="8534875" y="1645921"/>
            <a:ext cx="3047525" cy="4766382"/>
          </a:xfrm>
          <a:prstGeom prst="rect">
            <a:avLst/>
          </a:prstGeom>
          <a:solidFill>
            <a:srgbClr val="7F7F7F"/>
          </a:solidFill>
          <a:ln>
            <a:noFill/>
          </a:ln>
        </p:spPr>
      </p:sp>
      <p:sp>
        <p:nvSpPr>
          <p:cNvPr id="164" name="Google Shape;164;g303a38ff5ed_2_67"/>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g303a38ff5ed_2_67"/>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g303a38ff5ed_2_67"/>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g303a38ff5ed_2_67"/>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8" name="Google Shape;168;g303a38ff5ed_2_67"/>
          <p:cNvSpPr txBox="1"/>
          <p:nvPr>
            <p:ph idx="1" type="body"/>
          </p:nvPr>
        </p:nvSpPr>
        <p:spPr>
          <a:xfrm>
            <a:off x="1293775" y="1645921"/>
            <a:ext cx="7005709" cy="4766382"/>
          </a:xfrm>
          <a:prstGeom prst="rect">
            <a:avLst/>
          </a:prstGeom>
          <a:noFill/>
          <a:ln>
            <a:noFill/>
          </a:ln>
        </p:spPr>
        <p:txBody>
          <a:bodyPr anchorCtr="0" anchor="t" bIns="45700" lIns="0" spcFirstLastPara="1" rIns="91425" wrap="square" tIns="0">
            <a:noAutofit/>
          </a:bodyPr>
          <a:lstStyle>
            <a:lvl1pPr indent="-228600" lvl="0" marL="457200" algn="l">
              <a:lnSpc>
                <a:spcPct val="100000"/>
              </a:lnSpc>
              <a:spcBef>
                <a:spcPts val="0"/>
              </a:spcBef>
              <a:spcAft>
                <a:spcPts val="0"/>
              </a:spcAft>
              <a:buSzPts val="1680"/>
              <a:buNone/>
              <a:defRPr/>
            </a:lvl1pPr>
            <a:lvl2pPr indent="-228600" lvl="1" marL="914400" algn="l">
              <a:lnSpc>
                <a:spcPct val="100000"/>
              </a:lnSpc>
              <a:spcBef>
                <a:spcPts val="1440"/>
              </a:spcBef>
              <a:spcAft>
                <a:spcPts val="0"/>
              </a:spcAft>
              <a:buSzPts val="1080"/>
              <a:buNone/>
              <a:defRPr/>
            </a:lvl2pPr>
            <a:lvl3pPr indent="-228600" lvl="2" marL="1371600" algn="l">
              <a:lnSpc>
                <a:spcPct val="100000"/>
              </a:lnSpc>
              <a:spcBef>
                <a:spcPts val="1440"/>
              </a:spcBef>
              <a:spcAft>
                <a:spcPts val="0"/>
              </a:spcAft>
              <a:buSzPts val="1440"/>
              <a:buNone/>
              <a:defRPr/>
            </a:lvl3pPr>
            <a:lvl4pPr indent="-228600" lvl="3" marL="1828800" algn="l">
              <a:lnSpc>
                <a:spcPct val="100000"/>
              </a:lnSpc>
              <a:spcBef>
                <a:spcPts val="1440"/>
              </a:spcBef>
              <a:spcAft>
                <a:spcPts val="0"/>
              </a:spcAft>
              <a:buSzPts val="1320"/>
              <a:buNone/>
              <a:defRPr/>
            </a:lvl4pPr>
            <a:lvl5pPr indent="-228600" lvl="4" marL="2286000" algn="l">
              <a:lnSpc>
                <a:spcPct val="100000"/>
              </a:lnSpc>
              <a:spcBef>
                <a:spcPts val="1440"/>
              </a:spcBef>
              <a:spcAft>
                <a:spcPts val="0"/>
              </a:spcAft>
              <a:buSzPts val="1056"/>
              <a:buNone/>
              <a:defRPr/>
            </a:lvl5pPr>
            <a:lvl6pPr indent="-342900" lvl="5" marL="2743200" algn="l">
              <a:lnSpc>
                <a:spcPct val="100000"/>
              </a:lnSpc>
              <a:spcBef>
                <a:spcPts val="144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69" name="Shape 169"/>
        <p:cNvGrpSpPr/>
        <p:nvPr/>
      </p:nvGrpSpPr>
      <p:grpSpPr>
        <a:xfrm>
          <a:off x="0" y="0"/>
          <a:ext cx="0" cy="0"/>
          <a:chOff x="0" y="0"/>
          <a:chExt cx="0" cy="0"/>
        </a:xfrm>
      </p:grpSpPr>
      <p:sp>
        <p:nvSpPr>
          <p:cNvPr id="170" name="Google Shape;170;g303a38ff5ed_2_74"/>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303a38ff5ed_2_74"/>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g303a38ff5ed_2_74"/>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g303a38ff5ed_2_74"/>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4" name="Google Shape;174;g303a38ff5ed_2_74"/>
          <p:cNvSpPr/>
          <p:nvPr>
            <p:ph idx="2" type="pic"/>
          </p:nvPr>
        </p:nvSpPr>
        <p:spPr>
          <a:xfrm>
            <a:off x="0" y="1645919"/>
            <a:ext cx="12192000" cy="4772134"/>
          </a:xfrm>
          <a:prstGeom prst="rect">
            <a:avLst/>
          </a:prstGeom>
          <a:solidFill>
            <a:srgbClr val="7F7F7F"/>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E1DBD4"/>
        </a:solidFill>
      </p:bgPr>
    </p:bg>
    <p:spTree>
      <p:nvGrpSpPr>
        <p:cNvPr id="175" name="Shape 175"/>
        <p:cNvGrpSpPr/>
        <p:nvPr/>
      </p:nvGrpSpPr>
      <p:grpSpPr>
        <a:xfrm>
          <a:off x="0" y="0"/>
          <a:ext cx="0" cy="0"/>
          <a:chOff x="0" y="0"/>
          <a:chExt cx="0" cy="0"/>
        </a:xfrm>
      </p:grpSpPr>
      <p:sp>
        <p:nvSpPr>
          <p:cNvPr id="176" name="Google Shape;176;g303a38ff5ed_2_80"/>
          <p:cNvSpPr/>
          <p:nvPr/>
        </p:nvSpPr>
        <p:spPr>
          <a:xfrm>
            <a:off x="2" y="0"/>
            <a:ext cx="12192001" cy="6858000"/>
          </a:xfrm>
          <a:prstGeom prst="rect">
            <a:avLst/>
          </a:prstGeom>
          <a:solidFill>
            <a:srgbClr val="E1DB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sp>
        <p:nvSpPr>
          <p:cNvPr id="177" name="Google Shape;177;g303a38ff5ed_2_80"/>
          <p:cNvSpPr txBox="1"/>
          <p:nvPr>
            <p:ph type="title"/>
          </p:nvPr>
        </p:nvSpPr>
        <p:spPr>
          <a:xfrm>
            <a:off x="1293776" y="2372284"/>
            <a:ext cx="8442892" cy="1828800"/>
          </a:xfrm>
          <a:prstGeom prst="rect">
            <a:avLst/>
          </a:prstGeom>
          <a:noFill/>
          <a:ln>
            <a:noFill/>
          </a:ln>
        </p:spPr>
        <p:txBody>
          <a:bodyPr anchorCtr="0" anchor="t" bIns="45700" lIns="0" spcFirstLastPara="1" rIns="0" wrap="square" tIns="0">
            <a:normAutofit/>
          </a:bodyPr>
          <a:lstStyle>
            <a:lvl1pPr lvl="0" algn="l">
              <a:lnSpc>
                <a:spcPct val="80000"/>
              </a:lnSpc>
              <a:spcBef>
                <a:spcPts val="0"/>
              </a:spcBef>
              <a:spcAft>
                <a:spcPts val="0"/>
              </a:spcAft>
              <a:buClr>
                <a:srgbClr val="0F1541"/>
              </a:buClr>
              <a:buSzPts val="4320"/>
              <a:buFont typeface="Calibri"/>
              <a:buNone/>
              <a:defRPr b="0" sz="4320" cap="none">
                <a:solidFill>
                  <a:srgbClr val="0F154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78" name="Google Shape;178;g303a38ff5ed_2_80"/>
          <p:cNvGrpSpPr/>
          <p:nvPr/>
        </p:nvGrpSpPr>
        <p:grpSpPr>
          <a:xfrm flipH="1" rot="10800000">
            <a:off x="1077526" y="-2"/>
            <a:ext cx="11114474" cy="540803"/>
            <a:chOff x="970331" y="0"/>
            <a:chExt cx="8335874" cy="450670"/>
          </a:xfrm>
        </p:grpSpPr>
        <p:sp>
          <p:nvSpPr>
            <p:cNvPr id="179" name="Google Shape;179;g303a38ff5ed_2_80"/>
            <p:cNvSpPr/>
            <p:nvPr/>
          </p:nvSpPr>
          <p:spPr>
            <a:xfrm>
              <a:off x="1235075" y="1"/>
              <a:ext cx="8071130" cy="450669"/>
            </a:xfrm>
            <a:prstGeom prst="rect">
              <a:avLst/>
            </a:prstGeom>
            <a:solidFill>
              <a:srgbClr val="F0ED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sp>
          <p:nvSpPr>
            <p:cNvPr id="180" name="Google Shape;180;g303a38ff5ed_2_80"/>
            <p:cNvSpPr/>
            <p:nvPr/>
          </p:nvSpPr>
          <p:spPr>
            <a:xfrm>
              <a:off x="970331" y="0"/>
              <a:ext cx="538043" cy="450669"/>
            </a:xfrm>
            <a:prstGeom prst="trapezoid">
              <a:avLst>
                <a:gd fmla="val 32923" name="adj"/>
              </a:avLst>
            </a:prstGeom>
            <a:solidFill>
              <a:srgbClr val="F0ED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36"/>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6"/>
          <p:cNvSpPr txBox="1"/>
          <p:nvPr>
            <p:ph idx="1" type="body"/>
          </p:nvPr>
        </p:nvSpPr>
        <p:spPr>
          <a:xfrm>
            <a:off x="1293773" y="1645921"/>
            <a:ext cx="10288627" cy="4766382"/>
          </a:xfrm>
          <a:prstGeom prst="rect">
            <a:avLst/>
          </a:prstGeom>
          <a:noFill/>
          <a:ln>
            <a:noFill/>
          </a:ln>
        </p:spPr>
        <p:txBody>
          <a:bodyPr anchorCtr="0" anchor="t" bIns="45700" lIns="0" spcFirstLastPara="1" rIns="91425" wrap="square" tIns="0">
            <a:noAutofit/>
          </a:bodyPr>
          <a:lstStyle>
            <a:lvl1pPr indent="-342900" lvl="0" marL="457200" algn="l">
              <a:lnSpc>
                <a:spcPct val="100000"/>
              </a:lnSpc>
              <a:spcBef>
                <a:spcPts val="0"/>
              </a:spcBef>
              <a:spcAft>
                <a:spcPts val="0"/>
              </a:spcAft>
              <a:buSzPts val="1800"/>
              <a:buChar char="•"/>
              <a:defRPr/>
            </a:lvl1pPr>
            <a:lvl2pPr indent="-314325" lvl="1" marL="914400" algn="l">
              <a:lnSpc>
                <a:spcPct val="100000"/>
              </a:lnSpc>
              <a:spcBef>
                <a:spcPts val="1440"/>
              </a:spcBef>
              <a:spcAft>
                <a:spcPts val="0"/>
              </a:spcAft>
              <a:buSzPts val="1350"/>
              <a:buChar char="▪"/>
              <a:defRPr/>
            </a:lvl2pPr>
            <a:lvl3pPr indent="-342900" lvl="2" marL="1371600" algn="l">
              <a:lnSpc>
                <a:spcPct val="100000"/>
              </a:lnSpc>
              <a:spcBef>
                <a:spcPts val="1440"/>
              </a:spcBef>
              <a:spcAft>
                <a:spcPts val="0"/>
              </a:spcAft>
              <a:buSzPts val="1800"/>
              <a:buChar char="–"/>
              <a:defRPr/>
            </a:lvl3pPr>
            <a:lvl4pPr indent="-342900" lvl="3" marL="1828800" algn="l">
              <a:lnSpc>
                <a:spcPct val="100000"/>
              </a:lnSpc>
              <a:spcBef>
                <a:spcPts val="1440"/>
              </a:spcBef>
              <a:spcAft>
                <a:spcPts val="0"/>
              </a:spcAft>
              <a:buSzPts val="1800"/>
              <a:buChar char="•"/>
              <a:defRPr/>
            </a:lvl4pPr>
            <a:lvl5pPr indent="-320039" lvl="4" marL="2286000" algn="l">
              <a:lnSpc>
                <a:spcPct val="100000"/>
              </a:lnSpc>
              <a:spcBef>
                <a:spcPts val="1440"/>
              </a:spcBef>
              <a:spcAft>
                <a:spcPts val="0"/>
              </a:spcAft>
              <a:buSzPts val="1440"/>
              <a:buChar char="▪"/>
              <a:defRPr/>
            </a:lvl5pPr>
            <a:lvl6pPr indent="-342900" lvl="5" marL="2743200" algn="l">
              <a:spcBef>
                <a:spcPts val="144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36"/>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6"/>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6"/>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spTree>
      <p:nvGrpSpPr>
        <p:cNvPr id="37" name="Shape 37"/>
        <p:cNvGrpSpPr/>
        <p:nvPr/>
      </p:nvGrpSpPr>
      <p:grpSpPr>
        <a:xfrm>
          <a:off x="0" y="0"/>
          <a:ext cx="0" cy="0"/>
          <a:chOff x="0" y="0"/>
          <a:chExt cx="0" cy="0"/>
        </a:xfrm>
      </p:grpSpPr>
      <p:sp>
        <p:nvSpPr>
          <p:cNvPr id="38" name="Google Shape;38;p37"/>
          <p:cNvSpPr/>
          <p:nvPr>
            <p:ph idx="2" type="pic"/>
          </p:nvPr>
        </p:nvSpPr>
        <p:spPr>
          <a:xfrm>
            <a:off x="2" y="1371600"/>
            <a:ext cx="12192001" cy="5486400"/>
          </a:xfrm>
          <a:prstGeom prst="rect">
            <a:avLst/>
          </a:prstGeom>
          <a:solidFill>
            <a:srgbClr val="7F7F7F"/>
          </a:solidFill>
          <a:ln>
            <a:noFill/>
          </a:ln>
        </p:spPr>
      </p:sp>
      <p:sp>
        <p:nvSpPr>
          <p:cNvPr id="39" name="Google Shape;39;p37"/>
          <p:cNvSpPr txBox="1"/>
          <p:nvPr>
            <p:ph type="ctrTitle"/>
          </p:nvPr>
        </p:nvSpPr>
        <p:spPr>
          <a:xfrm>
            <a:off x="609601" y="1920240"/>
            <a:ext cx="8331200" cy="128016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lt1"/>
              </a:buClr>
              <a:buSzPts val="3120"/>
              <a:buFont typeface="Calibri"/>
              <a:buNone/>
              <a:defRPr b="1" i="0" sz="312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7"/>
          <p:cNvSpPr txBox="1"/>
          <p:nvPr>
            <p:ph idx="1" type="subTitle"/>
          </p:nvPr>
        </p:nvSpPr>
        <p:spPr>
          <a:xfrm>
            <a:off x="609601" y="3199654"/>
            <a:ext cx="8331200" cy="73152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1920"/>
              <a:buNone/>
              <a:defRPr sz="1920">
                <a:solidFill>
                  <a:schemeClr val="lt1"/>
                </a:solidFill>
              </a:defRPr>
            </a:lvl1pPr>
            <a:lvl2pPr lvl="1" algn="ctr">
              <a:lnSpc>
                <a:spcPct val="100000"/>
              </a:lnSpc>
              <a:spcBef>
                <a:spcPts val="1440"/>
              </a:spcBef>
              <a:spcAft>
                <a:spcPts val="0"/>
              </a:spcAft>
              <a:buSzPts val="1080"/>
              <a:buNone/>
              <a:defRPr>
                <a:solidFill>
                  <a:srgbClr val="88899B"/>
                </a:solidFill>
              </a:defRPr>
            </a:lvl2pPr>
            <a:lvl3pPr lvl="2" algn="ctr">
              <a:lnSpc>
                <a:spcPct val="100000"/>
              </a:lnSpc>
              <a:spcBef>
                <a:spcPts val="1440"/>
              </a:spcBef>
              <a:spcAft>
                <a:spcPts val="0"/>
              </a:spcAft>
              <a:buSzPts val="1440"/>
              <a:buNone/>
              <a:defRPr>
                <a:solidFill>
                  <a:srgbClr val="88899B"/>
                </a:solidFill>
              </a:defRPr>
            </a:lvl3pPr>
            <a:lvl4pPr lvl="3" algn="ctr">
              <a:lnSpc>
                <a:spcPct val="100000"/>
              </a:lnSpc>
              <a:spcBef>
                <a:spcPts val="1440"/>
              </a:spcBef>
              <a:spcAft>
                <a:spcPts val="0"/>
              </a:spcAft>
              <a:buSzPts val="1320"/>
              <a:buNone/>
              <a:defRPr>
                <a:solidFill>
                  <a:srgbClr val="88899B"/>
                </a:solidFill>
              </a:defRPr>
            </a:lvl4pPr>
            <a:lvl5pPr lvl="4" algn="ctr">
              <a:lnSpc>
                <a:spcPct val="100000"/>
              </a:lnSpc>
              <a:spcBef>
                <a:spcPts val="1440"/>
              </a:spcBef>
              <a:spcAft>
                <a:spcPts val="0"/>
              </a:spcAft>
              <a:buSzPts val="1056"/>
              <a:buNone/>
              <a:defRPr>
                <a:solidFill>
                  <a:srgbClr val="88899B"/>
                </a:solidFill>
              </a:defRPr>
            </a:lvl5pPr>
            <a:lvl6pPr lvl="5" algn="ctr">
              <a:spcBef>
                <a:spcPts val="1440"/>
              </a:spcBef>
              <a:spcAft>
                <a:spcPts val="0"/>
              </a:spcAft>
              <a:buClr>
                <a:srgbClr val="88899B"/>
              </a:buClr>
              <a:buSzPts val="2400"/>
              <a:buNone/>
              <a:defRPr>
                <a:solidFill>
                  <a:srgbClr val="88899B"/>
                </a:solidFill>
              </a:defRPr>
            </a:lvl6pPr>
            <a:lvl7pPr lvl="6" algn="ctr">
              <a:spcBef>
                <a:spcPts val="480"/>
              </a:spcBef>
              <a:spcAft>
                <a:spcPts val="0"/>
              </a:spcAft>
              <a:buClr>
                <a:srgbClr val="88899B"/>
              </a:buClr>
              <a:buSzPts val="2400"/>
              <a:buNone/>
              <a:defRPr>
                <a:solidFill>
                  <a:srgbClr val="88899B"/>
                </a:solidFill>
              </a:defRPr>
            </a:lvl7pPr>
            <a:lvl8pPr lvl="7" algn="ctr">
              <a:spcBef>
                <a:spcPts val="480"/>
              </a:spcBef>
              <a:spcAft>
                <a:spcPts val="0"/>
              </a:spcAft>
              <a:buClr>
                <a:srgbClr val="88899B"/>
              </a:buClr>
              <a:buSzPts val="2400"/>
              <a:buNone/>
              <a:defRPr>
                <a:solidFill>
                  <a:srgbClr val="88899B"/>
                </a:solidFill>
              </a:defRPr>
            </a:lvl8pPr>
            <a:lvl9pPr lvl="8" algn="ctr">
              <a:spcBef>
                <a:spcPts val="480"/>
              </a:spcBef>
              <a:spcAft>
                <a:spcPts val="0"/>
              </a:spcAft>
              <a:buClr>
                <a:srgbClr val="88899B"/>
              </a:buClr>
              <a:buSzPts val="2400"/>
              <a:buNone/>
              <a:defRPr>
                <a:solidFill>
                  <a:srgbClr val="88899B"/>
                </a:solidFill>
              </a:defRPr>
            </a:lvl9pPr>
          </a:lstStyle>
          <a:p/>
        </p:txBody>
      </p:sp>
      <p:pic>
        <p:nvPicPr>
          <p:cNvPr id="41" name="Google Shape;41;p37"/>
          <p:cNvPicPr preferRelativeResize="0"/>
          <p:nvPr/>
        </p:nvPicPr>
        <p:blipFill rotWithShape="1">
          <a:blip r:embed="rId2">
            <a:alphaModFix/>
          </a:blip>
          <a:srcRect b="0" l="0" r="0" t="0"/>
          <a:stretch/>
        </p:blipFill>
        <p:spPr>
          <a:xfrm>
            <a:off x="-2" y="5"/>
            <a:ext cx="3234421" cy="1371592"/>
          </a:xfrm>
          <a:prstGeom prst="rect">
            <a:avLst/>
          </a:prstGeom>
          <a:noFill/>
          <a:ln>
            <a:noFill/>
          </a:ln>
        </p:spPr>
      </p:pic>
      <p:grpSp>
        <p:nvGrpSpPr>
          <p:cNvPr id="42" name="Google Shape;42;p37"/>
          <p:cNvGrpSpPr/>
          <p:nvPr/>
        </p:nvGrpSpPr>
        <p:grpSpPr>
          <a:xfrm flipH="1" rot="10800000">
            <a:off x="2732858" y="-2"/>
            <a:ext cx="9459142" cy="1371601"/>
            <a:chOff x="970331" y="0"/>
            <a:chExt cx="2797210" cy="450670"/>
          </a:xfrm>
        </p:grpSpPr>
        <p:sp>
          <p:nvSpPr>
            <p:cNvPr id="43" name="Google Shape;43;p37"/>
            <p:cNvSpPr/>
            <p:nvPr/>
          </p:nvSpPr>
          <p:spPr>
            <a:xfrm>
              <a:off x="1235075" y="1"/>
              <a:ext cx="2532466" cy="450669"/>
            </a:xfrm>
            <a:prstGeom prst="rect">
              <a:avLst/>
            </a:prstGeom>
            <a:solidFill>
              <a:srgbClr val="C5CB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sp>
          <p:nvSpPr>
            <p:cNvPr id="44" name="Google Shape;44;p37"/>
            <p:cNvSpPr/>
            <p:nvPr/>
          </p:nvSpPr>
          <p:spPr>
            <a:xfrm>
              <a:off x="970331" y="0"/>
              <a:ext cx="538043" cy="450669"/>
            </a:xfrm>
            <a:prstGeom prst="trapezoid">
              <a:avLst>
                <a:gd fmla="val 32923" name="adj"/>
              </a:avLst>
            </a:prstGeom>
            <a:solidFill>
              <a:srgbClr val="C5CB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grpSp>
      <p:sp>
        <p:nvSpPr>
          <p:cNvPr id="45" name="Google Shape;45;p37"/>
          <p:cNvSpPr/>
          <p:nvPr/>
        </p:nvSpPr>
        <p:spPr>
          <a:xfrm flipH="1" rot="10800000">
            <a:off x="2732859" y="1"/>
            <a:ext cx="501560" cy="685798"/>
          </a:xfrm>
          <a:prstGeom prst="triangle">
            <a:avLst>
              <a:gd fmla="val 50000" name="adj"/>
            </a:avLst>
          </a:prstGeom>
          <a:solidFill>
            <a:srgbClr val="E1DB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lain" showMasterSp="0">
  <p:cSld name="Title Slide Plain">
    <p:spTree>
      <p:nvGrpSpPr>
        <p:cNvPr id="46" name="Shape 46"/>
        <p:cNvGrpSpPr/>
        <p:nvPr/>
      </p:nvGrpSpPr>
      <p:grpSpPr>
        <a:xfrm>
          <a:off x="0" y="0"/>
          <a:ext cx="0" cy="0"/>
          <a:chOff x="0" y="0"/>
          <a:chExt cx="0" cy="0"/>
        </a:xfrm>
      </p:grpSpPr>
      <p:sp>
        <p:nvSpPr>
          <p:cNvPr id="47" name="Google Shape;47;p38"/>
          <p:cNvSpPr/>
          <p:nvPr/>
        </p:nvSpPr>
        <p:spPr>
          <a:xfrm>
            <a:off x="2" y="1371600"/>
            <a:ext cx="12192001" cy="5486400"/>
          </a:xfrm>
          <a:prstGeom prst="rect">
            <a:avLst/>
          </a:prstGeom>
          <a:solidFill>
            <a:srgbClr val="F0ED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sp>
        <p:nvSpPr>
          <p:cNvPr id="48" name="Google Shape;48;p38"/>
          <p:cNvSpPr txBox="1"/>
          <p:nvPr>
            <p:ph type="ctrTitle"/>
          </p:nvPr>
        </p:nvSpPr>
        <p:spPr>
          <a:xfrm>
            <a:off x="609601" y="1920240"/>
            <a:ext cx="8331200" cy="128016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3120"/>
              <a:buFont typeface="Calibri"/>
              <a:buNone/>
              <a:defRPr b="1" i="0" sz="312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8"/>
          <p:cNvSpPr txBox="1"/>
          <p:nvPr>
            <p:ph idx="1" type="subTitle"/>
          </p:nvPr>
        </p:nvSpPr>
        <p:spPr>
          <a:xfrm>
            <a:off x="609601" y="3199654"/>
            <a:ext cx="8331200" cy="73152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1920"/>
              <a:buNone/>
              <a:defRPr sz="1920">
                <a:solidFill>
                  <a:srgbClr val="0E1D5F"/>
                </a:solidFill>
              </a:defRPr>
            </a:lvl1pPr>
            <a:lvl2pPr lvl="1" algn="ctr">
              <a:lnSpc>
                <a:spcPct val="100000"/>
              </a:lnSpc>
              <a:spcBef>
                <a:spcPts val="1440"/>
              </a:spcBef>
              <a:spcAft>
                <a:spcPts val="0"/>
              </a:spcAft>
              <a:buSzPts val="1080"/>
              <a:buNone/>
              <a:defRPr>
                <a:solidFill>
                  <a:srgbClr val="88899B"/>
                </a:solidFill>
              </a:defRPr>
            </a:lvl2pPr>
            <a:lvl3pPr lvl="2" algn="ctr">
              <a:lnSpc>
                <a:spcPct val="100000"/>
              </a:lnSpc>
              <a:spcBef>
                <a:spcPts val="1440"/>
              </a:spcBef>
              <a:spcAft>
                <a:spcPts val="0"/>
              </a:spcAft>
              <a:buSzPts val="1440"/>
              <a:buNone/>
              <a:defRPr>
                <a:solidFill>
                  <a:srgbClr val="88899B"/>
                </a:solidFill>
              </a:defRPr>
            </a:lvl3pPr>
            <a:lvl4pPr lvl="3" algn="ctr">
              <a:lnSpc>
                <a:spcPct val="100000"/>
              </a:lnSpc>
              <a:spcBef>
                <a:spcPts val="1440"/>
              </a:spcBef>
              <a:spcAft>
                <a:spcPts val="0"/>
              </a:spcAft>
              <a:buSzPts val="1320"/>
              <a:buNone/>
              <a:defRPr>
                <a:solidFill>
                  <a:srgbClr val="88899B"/>
                </a:solidFill>
              </a:defRPr>
            </a:lvl4pPr>
            <a:lvl5pPr lvl="4" algn="ctr">
              <a:lnSpc>
                <a:spcPct val="100000"/>
              </a:lnSpc>
              <a:spcBef>
                <a:spcPts val="1440"/>
              </a:spcBef>
              <a:spcAft>
                <a:spcPts val="0"/>
              </a:spcAft>
              <a:buSzPts val="1056"/>
              <a:buNone/>
              <a:defRPr>
                <a:solidFill>
                  <a:srgbClr val="88899B"/>
                </a:solidFill>
              </a:defRPr>
            </a:lvl5pPr>
            <a:lvl6pPr lvl="5" algn="ctr">
              <a:spcBef>
                <a:spcPts val="1440"/>
              </a:spcBef>
              <a:spcAft>
                <a:spcPts val="0"/>
              </a:spcAft>
              <a:buClr>
                <a:srgbClr val="88899B"/>
              </a:buClr>
              <a:buSzPts val="2400"/>
              <a:buNone/>
              <a:defRPr>
                <a:solidFill>
                  <a:srgbClr val="88899B"/>
                </a:solidFill>
              </a:defRPr>
            </a:lvl6pPr>
            <a:lvl7pPr lvl="6" algn="ctr">
              <a:spcBef>
                <a:spcPts val="480"/>
              </a:spcBef>
              <a:spcAft>
                <a:spcPts val="0"/>
              </a:spcAft>
              <a:buClr>
                <a:srgbClr val="88899B"/>
              </a:buClr>
              <a:buSzPts val="2400"/>
              <a:buNone/>
              <a:defRPr>
                <a:solidFill>
                  <a:srgbClr val="88899B"/>
                </a:solidFill>
              </a:defRPr>
            </a:lvl7pPr>
            <a:lvl8pPr lvl="7" algn="ctr">
              <a:spcBef>
                <a:spcPts val="480"/>
              </a:spcBef>
              <a:spcAft>
                <a:spcPts val="0"/>
              </a:spcAft>
              <a:buClr>
                <a:srgbClr val="88899B"/>
              </a:buClr>
              <a:buSzPts val="2400"/>
              <a:buNone/>
              <a:defRPr>
                <a:solidFill>
                  <a:srgbClr val="88899B"/>
                </a:solidFill>
              </a:defRPr>
            </a:lvl8pPr>
            <a:lvl9pPr lvl="8" algn="ctr">
              <a:spcBef>
                <a:spcPts val="480"/>
              </a:spcBef>
              <a:spcAft>
                <a:spcPts val="0"/>
              </a:spcAft>
              <a:buClr>
                <a:srgbClr val="88899B"/>
              </a:buClr>
              <a:buSzPts val="2400"/>
              <a:buNone/>
              <a:defRPr>
                <a:solidFill>
                  <a:srgbClr val="88899B"/>
                </a:solidFill>
              </a:defRPr>
            </a:lvl9pPr>
          </a:lstStyle>
          <a:p/>
        </p:txBody>
      </p:sp>
      <p:pic>
        <p:nvPicPr>
          <p:cNvPr id="50" name="Google Shape;50;p38"/>
          <p:cNvPicPr preferRelativeResize="0"/>
          <p:nvPr/>
        </p:nvPicPr>
        <p:blipFill rotWithShape="1">
          <a:blip r:embed="rId2">
            <a:alphaModFix/>
          </a:blip>
          <a:srcRect b="0" l="0" r="0" t="0"/>
          <a:stretch/>
        </p:blipFill>
        <p:spPr>
          <a:xfrm>
            <a:off x="-2" y="5"/>
            <a:ext cx="3234421" cy="1371592"/>
          </a:xfrm>
          <a:prstGeom prst="rect">
            <a:avLst/>
          </a:prstGeom>
          <a:noFill/>
          <a:ln>
            <a:noFill/>
          </a:ln>
        </p:spPr>
      </p:pic>
      <p:grpSp>
        <p:nvGrpSpPr>
          <p:cNvPr id="51" name="Google Shape;51;p38"/>
          <p:cNvGrpSpPr/>
          <p:nvPr/>
        </p:nvGrpSpPr>
        <p:grpSpPr>
          <a:xfrm flipH="1" rot="10800000">
            <a:off x="2732858" y="-2"/>
            <a:ext cx="9459142" cy="1371601"/>
            <a:chOff x="970331" y="0"/>
            <a:chExt cx="2797210" cy="450670"/>
          </a:xfrm>
        </p:grpSpPr>
        <p:sp>
          <p:nvSpPr>
            <p:cNvPr id="52" name="Google Shape;52;p38"/>
            <p:cNvSpPr/>
            <p:nvPr/>
          </p:nvSpPr>
          <p:spPr>
            <a:xfrm>
              <a:off x="1235075" y="1"/>
              <a:ext cx="2532466" cy="450669"/>
            </a:xfrm>
            <a:prstGeom prst="rect">
              <a:avLst/>
            </a:prstGeom>
            <a:solidFill>
              <a:srgbClr val="C5CB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sp>
          <p:nvSpPr>
            <p:cNvPr id="53" name="Google Shape;53;p38"/>
            <p:cNvSpPr/>
            <p:nvPr/>
          </p:nvSpPr>
          <p:spPr>
            <a:xfrm>
              <a:off x="970331" y="0"/>
              <a:ext cx="538043" cy="450669"/>
            </a:xfrm>
            <a:prstGeom prst="trapezoid">
              <a:avLst>
                <a:gd fmla="val 32923" name="adj"/>
              </a:avLst>
            </a:prstGeom>
            <a:solidFill>
              <a:srgbClr val="C5CB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grpSp>
      <p:sp>
        <p:nvSpPr>
          <p:cNvPr id="54" name="Google Shape;54;p38"/>
          <p:cNvSpPr/>
          <p:nvPr/>
        </p:nvSpPr>
        <p:spPr>
          <a:xfrm flipH="1" rot="10800000">
            <a:off x="2732859" y="1"/>
            <a:ext cx="501560" cy="685798"/>
          </a:xfrm>
          <a:prstGeom prst="triangle">
            <a:avLst>
              <a:gd fmla="val 50000" name="adj"/>
            </a:avLst>
          </a:prstGeom>
          <a:solidFill>
            <a:srgbClr val="E1DB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howMasterSp="0">
  <p:cSld name="Divider">
    <p:bg>
      <p:bgPr>
        <a:solidFill>
          <a:srgbClr val="DDE0EA"/>
        </a:solidFill>
      </p:bgPr>
    </p:bg>
    <p:spTree>
      <p:nvGrpSpPr>
        <p:cNvPr id="55" name="Shape 55"/>
        <p:cNvGrpSpPr/>
        <p:nvPr/>
      </p:nvGrpSpPr>
      <p:grpSpPr>
        <a:xfrm>
          <a:off x="0" y="0"/>
          <a:ext cx="0" cy="0"/>
          <a:chOff x="0" y="0"/>
          <a:chExt cx="0" cy="0"/>
        </a:xfrm>
      </p:grpSpPr>
      <p:sp>
        <p:nvSpPr>
          <p:cNvPr id="56" name="Google Shape;56;p39"/>
          <p:cNvSpPr/>
          <p:nvPr/>
        </p:nvSpPr>
        <p:spPr>
          <a:xfrm>
            <a:off x="2" y="0"/>
            <a:ext cx="12192001" cy="6858000"/>
          </a:xfrm>
          <a:prstGeom prst="rect">
            <a:avLst/>
          </a:prstGeom>
          <a:solidFill>
            <a:srgbClr val="C5CB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grpSp>
        <p:nvGrpSpPr>
          <p:cNvPr id="57" name="Google Shape;57;p39"/>
          <p:cNvGrpSpPr/>
          <p:nvPr/>
        </p:nvGrpSpPr>
        <p:grpSpPr>
          <a:xfrm flipH="1" rot="10800000">
            <a:off x="1077526" y="-2"/>
            <a:ext cx="11114474" cy="540803"/>
            <a:chOff x="970331" y="0"/>
            <a:chExt cx="8335874" cy="450670"/>
          </a:xfrm>
        </p:grpSpPr>
        <p:sp>
          <p:nvSpPr>
            <p:cNvPr id="58" name="Google Shape;58;p39"/>
            <p:cNvSpPr/>
            <p:nvPr/>
          </p:nvSpPr>
          <p:spPr>
            <a:xfrm>
              <a:off x="1235075" y="1"/>
              <a:ext cx="8071130" cy="450669"/>
            </a:xfrm>
            <a:prstGeom prst="rect">
              <a:avLst/>
            </a:prstGeom>
            <a:solidFill>
              <a:srgbClr val="DDE0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sp>
          <p:nvSpPr>
            <p:cNvPr id="59" name="Google Shape;59;p39"/>
            <p:cNvSpPr/>
            <p:nvPr/>
          </p:nvSpPr>
          <p:spPr>
            <a:xfrm>
              <a:off x="970331" y="0"/>
              <a:ext cx="538043" cy="450669"/>
            </a:xfrm>
            <a:prstGeom prst="trapezoid">
              <a:avLst>
                <a:gd fmla="val 32923" name="adj"/>
              </a:avLst>
            </a:prstGeom>
            <a:solidFill>
              <a:srgbClr val="DDE0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grpSp>
      <p:sp>
        <p:nvSpPr>
          <p:cNvPr id="60" name="Google Shape;60;p39"/>
          <p:cNvSpPr txBox="1"/>
          <p:nvPr>
            <p:ph type="title"/>
          </p:nvPr>
        </p:nvSpPr>
        <p:spPr>
          <a:xfrm>
            <a:off x="1293776" y="2372284"/>
            <a:ext cx="8442892" cy="1828800"/>
          </a:xfrm>
          <a:prstGeom prst="rect">
            <a:avLst/>
          </a:prstGeom>
          <a:noFill/>
          <a:ln>
            <a:noFill/>
          </a:ln>
        </p:spPr>
        <p:txBody>
          <a:bodyPr anchorCtr="0" anchor="t" bIns="45700" lIns="0" spcFirstLastPara="1" rIns="0" wrap="square" tIns="0">
            <a:normAutofit/>
          </a:bodyPr>
          <a:lstStyle>
            <a:lvl1pPr lvl="0" algn="l">
              <a:lnSpc>
                <a:spcPct val="80000"/>
              </a:lnSpc>
              <a:spcBef>
                <a:spcPts val="0"/>
              </a:spcBef>
              <a:spcAft>
                <a:spcPts val="0"/>
              </a:spcAft>
              <a:buClr>
                <a:srgbClr val="0F1541"/>
              </a:buClr>
              <a:buSzPts val="4800"/>
              <a:buFont typeface="Calibri"/>
              <a:buNone/>
              <a:defRPr b="1" sz="4800" cap="none">
                <a:solidFill>
                  <a:srgbClr val="0F154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39"/>
          <p:cNvSpPr txBox="1"/>
          <p:nvPr>
            <p:ph idx="1" type="body"/>
          </p:nvPr>
        </p:nvSpPr>
        <p:spPr>
          <a:xfrm>
            <a:off x="1293776" y="4383964"/>
            <a:ext cx="8442892" cy="731520"/>
          </a:xfrm>
          <a:prstGeom prst="rect">
            <a:avLst/>
          </a:prstGeom>
          <a:noFill/>
          <a:ln>
            <a:noFill/>
          </a:ln>
        </p:spPr>
        <p:txBody>
          <a:bodyPr anchorCtr="0" anchor="b" bIns="45700" lIns="0" spcFirstLastPara="1" rIns="0" wrap="square" tIns="0">
            <a:noAutofit/>
          </a:bodyPr>
          <a:lstStyle>
            <a:lvl1pPr indent="-228600" lvl="0" marL="457200" algn="l">
              <a:lnSpc>
                <a:spcPct val="100000"/>
              </a:lnSpc>
              <a:spcBef>
                <a:spcPts val="0"/>
              </a:spcBef>
              <a:spcAft>
                <a:spcPts val="0"/>
              </a:spcAft>
              <a:buSzPts val="2400"/>
              <a:buNone/>
              <a:defRPr sz="2400">
                <a:solidFill>
                  <a:schemeClr val="lt2"/>
                </a:solidFill>
              </a:defRPr>
            </a:lvl1pPr>
            <a:lvl2pPr indent="-228600" lvl="1" marL="914400" algn="l">
              <a:lnSpc>
                <a:spcPct val="100000"/>
              </a:lnSpc>
              <a:spcBef>
                <a:spcPts val="1440"/>
              </a:spcBef>
              <a:spcAft>
                <a:spcPts val="0"/>
              </a:spcAft>
              <a:buSzPts val="1620"/>
              <a:buNone/>
              <a:defRPr sz="2160">
                <a:solidFill>
                  <a:srgbClr val="88899B"/>
                </a:solidFill>
              </a:defRPr>
            </a:lvl2pPr>
            <a:lvl3pPr indent="-228600" lvl="2" marL="1371600" algn="l">
              <a:lnSpc>
                <a:spcPct val="100000"/>
              </a:lnSpc>
              <a:spcBef>
                <a:spcPts val="1440"/>
              </a:spcBef>
              <a:spcAft>
                <a:spcPts val="0"/>
              </a:spcAft>
              <a:buSzPts val="1920"/>
              <a:buNone/>
              <a:defRPr sz="1920">
                <a:solidFill>
                  <a:srgbClr val="88899B"/>
                </a:solidFill>
              </a:defRPr>
            </a:lvl3pPr>
            <a:lvl4pPr indent="-228600" lvl="3" marL="1828800" algn="l">
              <a:lnSpc>
                <a:spcPct val="100000"/>
              </a:lnSpc>
              <a:spcBef>
                <a:spcPts val="1440"/>
              </a:spcBef>
              <a:spcAft>
                <a:spcPts val="0"/>
              </a:spcAft>
              <a:buSzPts val="1680"/>
              <a:buNone/>
              <a:defRPr sz="1679">
                <a:solidFill>
                  <a:srgbClr val="88899B"/>
                </a:solidFill>
              </a:defRPr>
            </a:lvl4pPr>
            <a:lvl5pPr indent="-228600" lvl="4" marL="2286000" algn="l">
              <a:lnSpc>
                <a:spcPct val="100000"/>
              </a:lnSpc>
              <a:spcBef>
                <a:spcPts val="1440"/>
              </a:spcBef>
              <a:spcAft>
                <a:spcPts val="0"/>
              </a:spcAft>
              <a:buSzPts val="1344"/>
              <a:buNone/>
              <a:defRPr sz="1679">
                <a:solidFill>
                  <a:srgbClr val="88899B"/>
                </a:solidFill>
              </a:defRPr>
            </a:lvl5pPr>
            <a:lvl6pPr indent="-228600" lvl="5" marL="2743200" algn="l">
              <a:spcBef>
                <a:spcPts val="1440"/>
              </a:spcBef>
              <a:spcAft>
                <a:spcPts val="0"/>
              </a:spcAft>
              <a:buClr>
                <a:srgbClr val="88899B"/>
              </a:buClr>
              <a:buSzPts val="1680"/>
              <a:buNone/>
              <a:defRPr sz="1679">
                <a:solidFill>
                  <a:srgbClr val="88899B"/>
                </a:solidFill>
              </a:defRPr>
            </a:lvl6pPr>
            <a:lvl7pPr indent="-228600" lvl="6" marL="3200400" algn="l">
              <a:spcBef>
                <a:spcPts val="336"/>
              </a:spcBef>
              <a:spcAft>
                <a:spcPts val="0"/>
              </a:spcAft>
              <a:buClr>
                <a:srgbClr val="88899B"/>
              </a:buClr>
              <a:buSzPts val="1680"/>
              <a:buNone/>
              <a:defRPr sz="1679">
                <a:solidFill>
                  <a:srgbClr val="88899B"/>
                </a:solidFill>
              </a:defRPr>
            </a:lvl7pPr>
            <a:lvl8pPr indent="-228600" lvl="7" marL="3657600" algn="l">
              <a:spcBef>
                <a:spcPts val="336"/>
              </a:spcBef>
              <a:spcAft>
                <a:spcPts val="0"/>
              </a:spcAft>
              <a:buClr>
                <a:srgbClr val="88899B"/>
              </a:buClr>
              <a:buSzPts val="1680"/>
              <a:buNone/>
              <a:defRPr sz="1679">
                <a:solidFill>
                  <a:srgbClr val="88899B"/>
                </a:solidFill>
              </a:defRPr>
            </a:lvl8pPr>
            <a:lvl9pPr indent="-228600" lvl="8" marL="4114800" algn="l">
              <a:spcBef>
                <a:spcPts val="336"/>
              </a:spcBef>
              <a:spcAft>
                <a:spcPts val="0"/>
              </a:spcAft>
              <a:buClr>
                <a:srgbClr val="88899B"/>
              </a:buClr>
              <a:buSzPts val="1680"/>
              <a:buNone/>
              <a:defRPr sz="1679">
                <a:solidFill>
                  <a:srgbClr val="88899B"/>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Content">
  <p:cSld name="2-Column Content">
    <p:spTree>
      <p:nvGrpSpPr>
        <p:cNvPr id="62" name="Shape 62"/>
        <p:cNvGrpSpPr/>
        <p:nvPr/>
      </p:nvGrpSpPr>
      <p:grpSpPr>
        <a:xfrm>
          <a:off x="0" y="0"/>
          <a:ext cx="0" cy="0"/>
          <a:chOff x="0" y="0"/>
          <a:chExt cx="0" cy="0"/>
        </a:xfrm>
      </p:grpSpPr>
      <p:sp>
        <p:nvSpPr>
          <p:cNvPr id="63" name="Google Shape;63;p40"/>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40"/>
          <p:cNvSpPr txBox="1"/>
          <p:nvPr>
            <p:ph idx="1" type="body"/>
          </p:nvPr>
        </p:nvSpPr>
        <p:spPr>
          <a:xfrm>
            <a:off x="1293774" y="1645921"/>
            <a:ext cx="4931768" cy="4766382"/>
          </a:xfrm>
          <a:prstGeom prst="rect">
            <a:avLst/>
          </a:prstGeom>
          <a:noFill/>
          <a:ln>
            <a:noFill/>
          </a:ln>
        </p:spPr>
        <p:txBody>
          <a:bodyPr anchorCtr="0" anchor="t" bIns="45700" lIns="0" spcFirstLastPara="1" rIns="91425" wrap="square" tIns="0">
            <a:noAutofit/>
          </a:bodyPr>
          <a:lstStyle>
            <a:lvl1pPr indent="-342900" lvl="0" marL="457200" algn="l">
              <a:lnSpc>
                <a:spcPct val="100000"/>
              </a:lnSpc>
              <a:spcBef>
                <a:spcPts val="0"/>
              </a:spcBef>
              <a:spcAft>
                <a:spcPts val="0"/>
              </a:spcAft>
              <a:buSzPts val="1800"/>
              <a:buChar char="•"/>
              <a:defRPr/>
            </a:lvl1pPr>
            <a:lvl2pPr indent="-314325" lvl="1" marL="914400" algn="l">
              <a:lnSpc>
                <a:spcPct val="100000"/>
              </a:lnSpc>
              <a:spcBef>
                <a:spcPts val="1440"/>
              </a:spcBef>
              <a:spcAft>
                <a:spcPts val="0"/>
              </a:spcAft>
              <a:buSzPts val="1350"/>
              <a:buChar char="▪"/>
              <a:defRPr/>
            </a:lvl2pPr>
            <a:lvl3pPr indent="-342900" lvl="2" marL="1371600" algn="l">
              <a:lnSpc>
                <a:spcPct val="100000"/>
              </a:lnSpc>
              <a:spcBef>
                <a:spcPts val="1440"/>
              </a:spcBef>
              <a:spcAft>
                <a:spcPts val="0"/>
              </a:spcAft>
              <a:buSzPts val="1800"/>
              <a:buChar char="–"/>
              <a:defRPr/>
            </a:lvl3pPr>
            <a:lvl4pPr indent="-342900" lvl="3" marL="1828800" algn="l">
              <a:lnSpc>
                <a:spcPct val="100000"/>
              </a:lnSpc>
              <a:spcBef>
                <a:spcPts val="1440"/>
              </a:spcBef>
              <a:spcAft>
                <a:spcPts val="0"/>
              </a:spcAft>
              <a:buSzPts val="1800"/>
              <a:buChar char="•"/>
              <a:defRPr/>
            </a:lvl4pPr>
            <a:lvl5pPr indent="-320039" lvl="4" marL="2286000" algn="l">
              <a:lnSpc>
                <a:spcPct val="100000"/>
              </a:lnSpc>
              <a:spcBef>
                <a:spcPts val="1440"/>
              </a:spcBef>
              <a:spcAft>
                <a:spcPts val="0"/>
              </a:spcAft>
              <a:buSzPts val="1440"/>
              <a:buChar char="▪"/>
              <a:defRPr/>
            </a:lvl5pPr>
            <a:lvl6pPr indent="-342900" lvl="5" marL="2743200" algn="l">
              <a:spcBef>
                <a:spcPts val="144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40"/>
          <p:cNvSpPr txBox="1"/>
          <p:nvPr>
            <p:ph idx="2" type="body"/>
          </p:nvPr>
        </p:nvSpPr>
        <p:spPr>
          <a:xfrm>
            <a:off x="6650631" y="1645921"/>
            <a:ext cx="4931768" cy="4766382"/>
          </a:xfrm>
          <a:prstGeom prst="rect">
            <a:avLst/>
          </a:prstGeom>
          <a:noFill/>
          <a:ln>
            <a:noFill/>
          </a:ln>
        </p:spPr>
        <p:txBody>
          <a:bodyPr anchorCtr="0" anchor="t" bIns="45700" lIns="0" spcFirstLastPara="1" rIns="91425" wrap="square" tIns="0">
            <a:noAutofit/>
          </a:bodyPr>
          <a:lstStyle>
            <a:lvl1pPr indent="-342900" lvl="0" marL="457200" algn="l">
              <a:lnSpc>
                <a:spcPct val="100000"/>
              </a:lnSpc>
              <a:spcBef>
                <a:spcPts val="0"/>
              </a:spcBef>
              <a:spcAft>
                <a:spcPts val="0"/>
              </a:spcAft>
              <a:buSzPts val="1800"/>
              <a:buChar char="•"/>
              <a:defRPr/>
            </a:lvl1pPr>
            <a:lvl2pPr indent="-314325" lvl="1" marL="914400" algn="l">
              <a:lnSpc>
                <a:spcPct val="100000"/>
              </a:lnSpc>
              <a:spcBef>
                <a:spcPts val="1440"/>
              </a:spcBef>
              <a:spcAft>
                <a:spcPts val="0"/>
              </a:spcAft>
              <a:buSzPts val="1350"/>
              <a:buChar char="▪"/>
              <a:defRPr/>
            </a:lvl2pPr>
            <a:lvl3pPr indent="-342900" lvl="2" marL="1371600" algn="l">
              <a:lnSpc>
                <a:spcPct val="100000"/>
              </a:lnSpc>
              <a:spcBef>
                <a:spcPts val="1440"/>
              </a:spcBef>
              <a:spcAft>
                <a:spcPts val="0"/>
              </a:spcAft>
              <a:buSzPts val="1800"/>
              <a:buChar char="–"/>
              <a:defRPr/>
            </a:lvl3pPr>
            <a:lvl4pPr indent="-342900" lvl="3" marL="1828800" algn="l">
              <a:lnSpc>
                <a:spcPct val="100000"/>
              </a:lnSpc>
              <a:spcBef>
                <a:spcPts val="1440"/>
              </a:spcBef>
              <a:spcAft>
                <a:spcPts val="0"/>
              </a:spcAft>
              <a:buSzPts val="1800"/>
              <a:buChar char="•"/>
              <a:defRPr/>
            </a:lvl4pPr>
            <a:lvl5pPr indent="-320039" lvl="4" marL="2286000" algn="l">
              <a:lnSpc>
                <a:spcPct val="100000"/>
              </a:lnSpc>
              <a:spcBef>
                <a:spcPts val="1440"/>
              </a:spcBef>
              <a:spcAft>
                <a:spcPts val="0"/>
              </a:spcAft>
              <a:buSzPts val="1440"/>
              <a:buChar char="▪"/>
              <a:defRPr/>
            </a:lvl5pPr>
            <a:lvl6pPr indent="-342900" lvl="5" marL="2743200" algn="l">
              <a:spcBef>
                <a:spcPts val="144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40"/>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sz="960">
                <a:solidFill>
                  <a:srgbClr val="0F15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0"/>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sz="960">
                <a:solidFill>
                  <a:srgbClr val="0F15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0"/>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algn="r">
              <a:spcBef>
                <a:spcPts val="0"/>
              </a:spcBef>
              <a:buNone/>
              <a:defRPr sz="960">
                <a:solidFill>
                  <a:srgbClr val="0F1541"/>
                </a:solidFill>
                <a:latin typeface="Calibri"/>
                <a:ea typeface="Calibri"/>
                <a:cs typeface="Calibri"/>
                <a:sym typeface="Calibri"/>
              </a:defRPr>
            </a:lvl1pPr>
            <a:lvl2pPr indent="0" lvl="1" marL="0" algn="r">
              <a:spcBef>
                <a:spcPts val="0"/>
              </a:spcBef>
              <a:buNone/>
              <a:defRPr sz="960">
                <a:solidFill>
                  <a:srgbClr val="0F1541"/>
                </a:solidFill>
                <a:latin typeface="Calibri"/>
                <a:ea typeface="Calibri"/>
                <a:cs typeface="Calibri"/>
                <a:sym typeface="Calibri"/>
              </a:defRPr>
            </a:lvl2pPr>
            <a:lvl3pPr indent="0" lvl="2" marL="0" algn="r">
              <a:spcBef>
                <a:spcPts val="0"/>
              </a:spcBef>
              <a:buNone/>
              <a:defRPr sz="960">
                <a:solidFill>
                  <a:srgbClr val="0F1541"/>
                </a:solidFill>
                <a:latin typeface="Calibri"/>
                <a:ea typeface="Calibri"/>
                <a:cs typeface="Calibri"/>
                <a:sym typeface="Calibri"/>
              </a:defRPr>
            </a:lvl3pPr>
            <a:lvl4pPr indent="0" lvl="3" marL="0" algn="r">
              <a:spcBef>
                <a:spcPts val="0"/>
              </a:spcBef>
              <a:buNone/>
              <a:defRPr sz="960">
                <a:solidFill>
                  <a:srgbClr val="0F1541"/>
                </a:solidFill>
                <a:latin typeface="Calibri"/>
                <a:ea typeface="Calibri"/>
                <a:cs typeface="Calibri"/>
                <a:sym typeface="Calibri"/>
              </a:defRPr>
            </a:lvl4pPr>
            <a:lvl5pPr indent="0" lvl="4" marL="0" algn="r">
              <a:spcBef>
                <a:spcPts val="0"/>
              </a:spcBef>
              <a:buNone/>
              <a:defRPr sz="960">
                <a:solidFill>
                  <a:srgbClr val="0F1541"/>
                </a:solidFill>
                <a:latin typeface="Calibri"/>
                <a:ea typeface="Calibri"/>
                <a:cs typeface="Calibri"/>
                <a:sym typeface="Calibri"/>
              </a:defRPr>
            </a:lvl5pPr>
            <a:lvl6pPr indent="0" lvl="5" marL="0" algn="r">
              <a:spcBef>
                <a:spcPts val="0"/>
              </a:spcBef>
              <a:buNone/>
              <a:defRPr sz="960">
                <a:solidFill>
                  <a:srgbClr val="0F1541"/>
                </a:solidFill>
                <a:latin typeface="Calibri"/>
                <a:ea typeface="Calibri"/>
                <a:cs typeface="Calibri"/>
                <a:sym typeface="Calibri"/>
              </a:defRPr>
            </a:lvl6pPr>
            <a:lvl7pPr indent="0" lvl="6" marL="0" algn="r">
              <a:spcBef>
                <a:spcPts val="0"/>
              </a:spcBef>
              <a:buNone/>
              <a:defRPr sz="960">
                <a:solidFill>
                  <a:srgbClr val="0F1541"/>
                </a:solidFill>
                <a:latin typeface="Calibri"/>
                <a:ea typeface="Calibri"/>
                <a:cs typeface="Calibri"/>
                <a:sym typeface="Calibri"/>
              </a:defRPr>
            </a:lvl7pPr>
            <a:lvl8pPr indent="0" lvl="7" marL="0" algn="r">
              <a:spcBef>
                <a:spcPts val="0"/>
              </a:spcBef>
              <a:buNone/>
              <a:defRPr sz="960">
                <a:solidFill>
                  <a:srgbClr val="0F1541"/>
                </a:solidFill>
                <a:latin typeface="Calibri"/>
                <a:ea typeface="Calibri"/>
                <a:cs typeface="Calibri"/>
                <a:sym typeface="Calibri"/>
              </a:defRPr>
            </a:lvl8pPr>
            <a:lvl9pPr indent="0" lvl="8" marL="0" algn="r">
              <a:spcBef>
                <a:spcPts val="0"/>
              </a:spcBef>
              <a:buNone/>
              <a:defRPr sz="960">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Text">
  <p:cSld name="Image with Text">
    <p:spTree>
      <p:nvGrpSpPr>
        <p:cNvPr id="69" name="Shape 69"/>
        <p:cNvGrpSpPr/>
        <p:nvPr/>
      </p:nvGrpSpPr>
      <p:grpSpPr>
        <a:xfrm>
          <a:off x="0" y="0"/>
          <a:ext cx="0" cy="0"/>
          <a:chOff x="0" y="0"/>
          <a:chExt cx="0" cy="0"/>
        </a:xfrm>
      </p:grpSpPr>
      <p:sp>
        <p:nvSpPr>
          <p:cNvPr id="70" name="Google Shape;70;p41"/>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41"/>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41"/>
          <p:cNvSpPr txBox="1"/>
          <p:nvPr>
            <p:ph idx="1" type="body"/>
          </p:nvPr>
        </p:nvSpPr>
        <p:spPr>
          <a:xfrm>
            <a:off x="9153948" y="1645921"/>
            <a:ext cx="2428453" cy="4766382"/>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0"/>
              </a:spcBef>
              <a:spcAft>
                <a:spcPts val="0"/>
              </a:spcAft>
              <a:buSzPts val="1440"/>
              <a:buNone/>
              <a:defRPr sz="1440"/>
            </a:lvl1pPr>
            <a:lvl2pPr indent="-228600" lvl="1" marL="914400" algn="l">
              <a:lnSpc>
                <a:spcPct val="100000"/>
              </a:lnSpc>
              <a:spcBef>
                <a:spcPts val="1440"/>
              </a:spcBef>
              <a:spcAft>
                <a:spcPts val="0"/>
              </a:spcAft>
              <a:buSzPts val="1080"/>
              <a:buNone/>
              <a:defRPr/>
            </a:lvl2pPr>
            <a:lvl3pPr indent="-228600" lvl="2" marL="1371600" algn="l">
              <a:lnSpc>
                <a:spcPct val="100000"/>
              </a:lnSpc>
              <a:spcBef>
                <a:spcPts val="1440"/>
              </a:spcBef>
              <a:spcAft>
                <a:spcPts val="0"/>
              </a:spcAft>
              <a:buSzPts val="1440"/>
              <a:buNone/>
              <a:defRPr/>
            </a:lvl3pPr>
            <a:lvl4pPr indent="-228600" lvl="3" marL="1828800" algn="l">
              <a:lnSpc>
                <a:spcPct val="100000"/>
              </a:lnSpc>
              <a:spcBef>
                <a:spcPts val="1440"/>
              </a:spcBef>
              <a:spcAft>
                <a:spcPts val="0"/>
              </a:spcAft>
              <a:buSzPts val="1320"/>
              <a:buNone/>
              <a:defRPr/>
            </a:lvl4pPr>
            <a:lvl5pPr indent="-228600" lvl="4" marL="2286000" algn="l">
              <a:lnSpc>
                <a:spcPct val="100000"/>
              </a:lnSpc>
              <a:spcBef>
                <a:spcPts val="1440"/>
              </a:spcBef>
              <a:spcAft>
                <a:spcPts val="0"/>
              </a:spcAft>
              <a:buSzPts val="1056"/>
              <a:buNone/>
              <a:defRPr/>
            </a:lvl5pPr>
            <a:lvl6pPr indent="-342900" lvl="5" marL="2743200" algn="l">
              <a:spcBef>
                <a:spcPts val="144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1"/>
          <p:cNvSpPr/>
          <p:nvPr>
            <p:ph idx="2" type="pic"/>
          </p:nvPr>
        </p:nvSpPr>
        <p:spPr>
          <a:xfrm>
            <a:off x="1293774" y="1645921"/>
            <a:ext cx="7605542" cy="4766382"/>
          </a:xfrm>
          <a:prstGeom prst="rect">
            <a:avLst/>
          </a:prstGeom>
          <a:solidFill>
            <a:srgbClr val="7F7F7F"/>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p:cSld name="Text with Image">
    <p:spTree>
      <p:nvGrpSpPr>
        <p:cNvPr id="76" name="Shape 76"/>
        <p:cNvGrpSpPr/>
        <p:nvPr/>
      </p:nvGrpSpPr>
      <p:grpSpPr>
        <a:xfrm>
          <a:off x="0" y="0"/>
          <a:ext cx="0" cy="0"/>
          <a:chOff x="0" y="0"/>
          <a:chExt cx="0" cy="0"/>
        </a:xfrm>
      </p:grpSpPr>
      <p:sp>
        <p:nvSpPr>
          <p:cNvPr id="77" name="Google Shape;77;p42"/>
          <p:cNvSpPr/>
          <p:nvPr>
            <p:ph idx="2" type="pic"/>
          </p:nvPr>
        </p:nvSpPr>
        <p:spPr>
          <a:xfrm>
            <a:off x="8534875" y="1645921"/>
            <a:ext cx="3047525" cy="4766382"/>
          </a:xfrm>
          <a:prstGeom prst="rect">
            <a:avLst/>
          </a:prstGeom>
          <a:solidFill>
            <a:srgbClr val="7F7F7F"/>
          </a:solidFill>
          <a:ln>
            <a:noFill/>
          </a:ln>
        </p:spPr>
      </p:sp>
      <p:sp>
        <p:nvSpPr>
          <p:cNvPr id="78" name="Google Shape;78;p42"/>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42"/>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2"/>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2"/>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42"/>
          <p:cNvSpPr txBox="1"/>
          <p:nvPr>
            <p:ph idx="1" type="body"/>
          </p:nvPr>
        </p:nvSpPr>
        <p:spPr>
          <a:xfrm>
            <a:off x="1293775" y="1645921"/>
            <a:ext cx="7005709" cy="4766382"/>
          </a:xfrm>
          <a:prstGeom prst="rect">
            <a:avLst/>
          </a:prstGeom>
          <a:noFill/>
          <a:ln>
            <a:noFill/>
          </a:ln>
        </p:spPr>
        <p:txBody>
          <a:bodyPr anchorCtr="0" anchor="t" bIns="45700" lIns="0" spcFirstLastPara="1" rIns="91425" wrap="square" tIns="0">
            <a:noAutofit/>
          </a:bodyPr>
          <a:lstStyle>
            <a:lvl1pPr indent="-228600" lvl="0" marL="457200" algn="l">
              <a:lnSpc>
                <a:spcPct val="100000"/>
              </a:lnSpc>
              <a:spcBef>
                <a:spcPts val="0"/>
              </a:spcBef>
              <a:spcAft>
                <a:spcPts val="0"/>
              </a:spcAft>
              <a:buSzPts val="1680"/>
              <a:buNone/>
              <a:defRPr/>
            </a:lvl1pPr>
            <a:lvl2pPr indent="-228600" lvl="1" marL="914400" algn="l">
              <a:lnSpc>
                <a:spcPct val="100000"/>
              </a:lnSpc>
              <a:spcBef>
                <a:spcPts val="1440"/>
              </a:spcBef>
              <a:spcAft>
                <a:spcPts val="0"/>
              </a:spcAft>
              <a:buSzPts val="1080"/>
              <a:buNone/>
              <a:defRPr/>
            </a:lvl2pPr>
            <a:lvl3pPr indent="-228600" lvl="2" marL="1371600" algn="l">
              <a:lnSpc>
                <a:spcPct val="100000"/>
              </a:lnSpc>
              <a:spcBef>
                <a:spcPts val="1440"/>
              </a:spcBef>
              <a:spcAft>
                <a:spcPts val="0"/>
              </a:spcAft>
              <a:buSzPts val="1440"/>
              <a:buNone/>
              <a:defRPr/>
            </a:lvl3pPr>
            <a:lvl4pPr indent="-228600" lvl="3" marL="1828800" algn="l">
              <a:lnSpc>
                <a:spcPct val="100000"/>
              </a:lnSpc>
              <a:spcBef>
                <a:spcPts val="1440"/>
              </a:spcBef>
              <a:spcAft>
                <a:spcPts val="0"/>
              </a:spcAft>
              <a:buSzPts val="1320"/>
              <a:buNone/>
              <a:defRPr/>
            </a:lvl4pPr>
            <a:lvl5pPr indent="-228600" lvl="4" marL="2286000" algn="l">
              <a:lnSpc>
                <a:spcPct val="100000"/>
              </a:lnSpc>
              <a:spcBef>
                <a:spcPts val="1440"/>
              </a:spcBef>
              <a:spcAft>
                <a:spcPts val="0"/>
              </a:spcAft>
              <a:buSzPts val="1056"/>
              <a:buNone/>
              <a:defRPr/>
            </a:lvl5pPr>
            <a:lvl6pPr indent="-342900" lvl="5" marL="2743200" algn="l">
              <a:spcBef>
                <a:spcPts val="144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marR="0" rtl="0" algn="l">
              <a:spcBef>
                <a:spcPts val="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1293773" y="1645921"/>
            <a:ext cx="10288627" cy="4766382"/>
          </a:xfrm>
          <a:prstGeom prst="rect">
            <a:avLst/>
          </a:prstGeom>
          <a:noFill/>
          <a:ln>
            <a:noFill/>
          </a:ln>
        </p:spPr>
        <p:txBody>
          <a:bodyPr anchorCtr="0" anchor="t" bIns="45700" lIns="0" spcFirstLastPara="1" rIns="91425" wrap="square" tIns="0">
            <a:noAutofit/>
          </a:bodyPr>
          <a:lstStyle>
            <a:lvl1pPr indent="-335280" lvl="0" marL="457200" marR="0" rtl="0" algn="l">
              <a:lnSpc>
                <a:spcPct val="100000"/>
              </a:lnSpc>
              <a:spcBef>
                <a:spcPts val="0"/>
              </a:spcBef>
              <a:spcAft>
                <a:spcPts val="0"/>
              </a:spcAft>
              <a:buClr>
                <a:srgbClr val="76704C"/>
              </a:buClr>
              <a:buSzPts val="1680"/>
              <a:buFont typeface="Arial"/>
              <a:buChar char="•"/>
              <a:defRPr b="0" i="0" sz="1679" u="none" cap="none" strike="noStrike">
                <a:solidFill>
                  <a:srgbClr val="0F1541"/>
                </a:solidFill>
                <a:latin typeface="Calibri"/>
                <a:ea typeface="Calibri"/>
                <a:cs typeface="Calibri"/>
                <a:sym typeface="Calibri"/>
              </a:defRPr>
            </a:lvl1pPr>
            <a:lvl2pPr indent="-297180" lvl="1" marL="914400" marR="0" rtl="0" algn="l">
              <a:lnSpc>
                <a:spcPct val="100000"/>
              </a:lnSpc>
              <a:spcBef>
                <a:spcPts val="1440"/>
              </a:spcBef>
              <a:spcAft>
                <a:spcPts val="0"/>
              </a:spcAft>
              <a:buClr>
                <a:srgbClr val="76704C"/>
              </a:buClr>
              <a:buSzPts val="1080"/>
              <a:buFont typeface="Noto Sans Symbols"/>
              <a:buChar char="▪"/>
              <a:defRPr b="0" i="0" sz="1440" u="none" cap="none" strike="noStrike">
                <a:solidFill>
                  <a:srgbClr val="0F1541"/>
                </a:solidFill>
                <a:latin typeface="Calibri"/>
                <a:ea typeface="Calibri"/>
                <a:cs typeface="Calibri"/>
                <a:sym typeface="Calibri"/>
              </a:defRPr>
            </a:lvl2pPr>
            <a:lvl3pPr indent="-320039" lvl="2" marL="1371600" marR="0" rtl="0" algn="l">
              <a:lnSpc>
                <a:spcPct val="100000"/>
              </a:lnSpc>
              <a:spcBef>
                <a:spcPts val="1440"/>
              </a:spcBef>
              <a:spcAft>
                <a:spcPts val="0"/>
              </a:spcAft>
              <a:buClr>
                <a:srgbClr val="76704C"/>
              </a:buClr>
              <a:buSzPts val="1440"/>
              <a:buFont typeface="Merriweather Sans"/>
              <a:buChar char="–"/>
              <a:defRPr b="0" i="0" sz="1440" u="none" cap="none" strike="noStrike">
                <a:solidFill>
                  <a:srgbClr val="0F1541"/>
                </a:solidFill>
                <a:latin typeface="Calibri"/>
                <a:ea typeface="Calibri"/>
                <a:cs typeface="Calibri"/>
                <a:sym typeface="Calibri"/>
              </a:defRPr>
            </a:lvl3pPr>
            <a:lvl4pPr indent="-312419" lvl="3" marL="1828800" marR="0" rtl="0" algn="l">
              <a:lnSpc>
                <a:spcPct val="100000"/>
              </a:lnSpc>
              <a:spcBef>
                <a:spcPts val="1440"/>
              </a:spcBef>
              <a:spcAft>
                <a:spcPts val="0"/>
              </a:spcAft>
              <a:buClr>
                <a:srgbClr val="0F1541"/>
              </a:buClr>
              <a:buSzPts val="1320"/>
              <a:buFont typeface="Arial"/>
              <a:buChar char="•"/>
              <a:defRPr b="0" i="0" sz="1320" u="none" cap="none" strike="noStrike">
                <a:solidFill>
                  <a:srgbClr val="0F1541"/>
                </a:solidFill>
                <a:latin typeface="Calibri"/>
                <a:ea typeface="Calibri"/>
                <a:cs typeface="Calibri"/>
                <a:sym typeface="Calibri"/>
              </a:defRPr>
            </a:lvl4pPr>
            <a:lvl5pPr indent="-295656" lvl="4" marL="2286000" marR="0" rtl="0" algn="l">
              <a:lnSpc>
                <a:spcPct val="100000"/>
              </a:lnSpc>
              <a:spcBef>
                <a:spcPts val="1440"/>
              </a:spcBef>
              <a:spcAft>
                <a:spcPts val="0"/>
              </a:spcAft>
              <a:buClr>
                <a:srgbClr val="0F1541"/>
              </a:buClr>
              <a:buSzPts val="1056"/>
              <a:buFont typeface="Noto Sans Symbols"/>
              <a:buChar char="▪"/>
              <a:defRPr b="0" i="0" sz="1320" u="none" cap="none" strike="noStrike">
                <a:solidFill>
                  <a:srgbClr val="0F1541"/>
                </a:solidFill>
                <a:latin typeface="Calibri"/>
                <a:ea typeface="Calibri"/>
                <a:cs typeface="Calibri"/>
                <a:sym typeface="Calibri"/>
              </a:defRPr>
            </a:lvl5pPr>
            <a:lvl6pPr indent="-381000" lvl="5" marL="2743200" marR="0" rtl="0" algn="l">
              <a:spcBef>
                <a:spcPts val="144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960" u="none" cap="none" strike="noStrike">
                <a:solidFill>
                  <a:srgbClr val="0F154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3"/>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960" u="none" cap="none" strike="noStrike">
                <a:solidFill>
                  <a:srgbClr val="0F154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3"/>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960" u="none" cap="none" strike="noStrike">
                <a:solidFill>
                  <a:srgbClr val="0F1541"/>
                </a:solidFill>
                <a:latin typeface="Calibri"/>
                <a:ea typeface="Calibri"/>
                <a:cs typeface="Calibri"/>
                <a:sym typeface="Calibri"/>
              </a:defRPr>
            </a:lvl1pPr>
            <a:lvl2pPr indent="0" lvl="1" marL="0" marR="0" rtl="0" algn="r">
              <a:spcBef>
                <a:spcPts val="0"/>
              </a:spcBef>
              <a:buNone/>
              <a:defRPr b="0" i="0" sz="960" u="none" cap="none" strike="noStrike">
                <a:solidFill>
                  <a:srgbClr val="0F1541"/>
                </a:solidFill>
                <a:latin typeface="Calibri"/>
                <a:ea typeface="Calibri"/>
                <a:cs typeface="Calibri"/>
                <a:sym typeface="Calibri"/>
              </a:defRPr>
            </a:lvl2pPr>
            <a:lvl3pPr indent="0" lvl="2" marL="0" marR="0" rtl="0" algn="r">
              <a:spcBef>
                <a:spcPts val="0"/>
              </a:spcBef>
              <a:buNone/>
              <a:defRPr b="0" i="0" sz="960" u="none" cap="none" strike="noStrike">
                <a:solidFill>
                  <a:srgbClr val="0F1541"/>
                </a:solidFill>
                <a:latin typeface="Calibri"/>
                <a:ea typeface="Calibri"/>
                <a:cs typeface="Calibri"/>
                <a:sym typeface="Calibri"/>
              </a:defRPr>
            </a:lvl3pPr>
            <a:lvl4pPr indent="0" lvl="3" marL="0" marR="0" rtl="0" algn="r">
              <a:spcBef>
                <a:spcPts val="0"/>
              </a:spcBef>
              <a:buNone/>
              <a:defRPr b="0" i="0" sz="960" u="none" cap="none" strike="noStrike">
                <a:solidFill>
                  <a:srgbClr val="0F1541"/>
                </a:solidFill>
                <a:latin typeface="Calibri"/>
                <a:ea typeface="Calibri"/>
                <a:cs typeface="Calibri"/>
                <a:sym typeface="Calibri"/>
              </a:defRPr>
            </a:lvl4pPr>
            <a:lvl5pPr indent="0" lvl="4" marL="0" marR="0" rtl="0" algn="r">
              <a:spcBef>
                <a:spcPts val="0"/>
              </a:spcBef>
              <a:buNone/>
              <a:defRPr b="0" i="0" sz="960" u="none" cap="none" strike="noStrike">
                <a:solidFill>
                  <a:srgbClr val="0F1541"/>
                </a:solidFill>
                <a:latin typeface="Calibri"/>
                <a:ea typeface="Calibri"/>
                <a:cs typeface="Calibri"/>
                <a:sym typeface="Calibri"/>
              </a:defRPr>
            </a:lvl5pPr>
            <a:lvl6pPr indent="0" lvl="5" marL="0" marR="0" rtl="0" algn="r">
              <a:spcBef>
                <a:spcPts val="0"/>
              </a:spcBef>
              <a:buNone/>
              <a:defRPr b="0" i="0" sz="960" u="none" cap="none" strike="noStrike">
                <a:solidFill>
                  <a:srgbClr val="0F1541"/>
                </a:solidFill>
                <a:latin typeface="Calibri"/>
                <a:ea typeface="Calibri"/>
                <a:cs typeface="Calibri"/>
                <a:sym typeface="Calibri"/>
              </a:defRPr>
            </a:lvl6pPr>
            <a:lvl7pPr indent="0" lvl="6" marL="0" marR="0" rtl="0" algn="r">
              <a:spcBef>
                <a:spcPts val="0"/>
              </a:spcBef>
              <a:buNone/>
              <a:defRPr b="0" i="0" sz="960" u="none" cap="none" strike="noStrike">
                <a:solidFill>
                  <a:srgbClr val="0F1541"/>
                </a:solidFill>
                <a:latin typeface="Calibri"/>
                <a:ea typeface="Calibri"/>
                <a:cs typeface="Calibri"/>
                <a:sym typeface="Calibri"/>
              </a:defRPr>
            </a:lvl7pPr>
            <a:lvl8pPr indent="0" lvl="7" marL="0" marR="0" rtl="0" algn="r">
              <a:spcBef>
                <a:spcPts val="0"/>
              </a:spcBef>
              <a:buNone/>
              <a:defRPr b="0" i="0" sz="960" u="none" cap="none" strike="noStrike">
                <a:solidFill>
                  <a:srgbClr val="0F1541"/>
                </a:solidFill>
                <a:latin typeface="Calibri"/>
                <a:ea typeface="Calibri"/>
                <a:cs typeface="Calibri"/>
                <a:sym typeface="Calibri"/>
              </a:defRPr>
            </a:lvl8pPr>
            <a:lvl9pPr indent="0" lvl="8" marL="0" marR="0" rtl="0" algn="r">
              <a:spcBef>
                <a:spcPts val="0"/>
              </a:spcBef>
              <a:buNone/>
              <a:defRPr b="0" i="0" sz="960" u="none" cap="none" strike="noStrike">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33"/>
          <p:cNvPicPr preferRelativeResize="0"/>
          <p:nvPr/>
        </p:nvPicPr>
        <p:blipFill rotWithShape="1">
          <a:blip r:embed="rId1">
            <a:alphaModFix/>
          </a:blip>
          <a:srcRect b="0" l="0" r="0" t="0"/>
          <a:stretch/>
        </p:blipFill>
        <p:spPr>
          <a:xfrm>
            <a:off x="-2" y="0"/>
            <a:ext cx="1275287" cy="540799"/>
          </a:xfrm>
          <a:prstGeom prst="rect">
            <a:avLst/>
          </a:prstGeom>
          <a:noFill/>
          <a:ln>
            <a:noFill/>
          </a:ln>
        </p:spPr>
      </p:pic>
      <p:grpSp>
        <p:nvGrpSpPr>
          <p:cNvPr id="16" name="Google Shape;16;p33"/>
          <p:cNvGrpSpPr/>
          <p:nvPr/>
        </p:nvGrpSpPr>
        <p:grpSpPr>
          <a:xfrm flipH="1" rot="10800000">
            <a:off x="1077526" y="-2"/>
            <a:ext cx="11114474" cy="540803"/>
            <a:chOff x="970331" y="0"/>
            <a:chExt cx="8335874" cy="450670"/>
          </a:xfrm>
        </p:grpSpPr>
        <p:sp>
          <p:nvSpPr>
            <p:cNvPr id="17" name="Google Shape;17;p33"/>
            <p:cNvSpPr/>
            <p:nvPr/>
          </p:nvSpPr>
          <p:spPr>
            <a:xfrm>
              <a:off x="1235075" y="1"/>
              <a:ext cx="8071130" cy="450669"/>
            </a:xfrm>
            <a:prstGeom prst="rect">
              <a:avLst/>
            </a:prstGeom>
            <a:solidFill>
              <a:srgbClr val="C5CB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160" u="none" cap="none" strike="noStrike">
                <a:solidFill>
                  <a:schemeClr val="lt1"/>
                </a:solidFill>
                <a:latin typeface="Calibri"/>
                <a:ea typeface="Calibri"/>
                <a:cs typeface="Calibri"/>
                <a:sym typeface="Calibri"/>
              </a:endParaRPr>
            </a:p>
          </p:txBody>
        </p:sp>
        <p:sp>
          <p:nvSpPr>
            <p:cNvPr id="18" name="Google Shape;18;p33"/>
            <p:cNvSpPr/>
            <p:nvPr/>
          </p:nvSpPr>
          <p:spPr>
            <a:xfrm>
              <a:off x="970331" y="0"/>
              <a:ext cx="538043" cy="450669"/>
            </a:xfrm>
            <a:prstGeom prst="trapezoid">
              <a:avLst>
                <a:gd fmla="val 32923" name="adj"/>
              </a:avLst>
            </a:prstGeom>
            <a:solidFill>
              <a:srgbClr val="C5CB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160" u="none" cap="none" strike="noStrike">
                <a:solidFill>
                  <a:schemeClr val="lt1"/>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g303a38ff5ed_2_0"/>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lvl1pPr lvl="0" marR="0" rtl="0" algn="l">
              <a:lnSpc>
                <a:spcPct val="100000"/>
              </a:lnSpc>
              <a:spcBef>
                <a:spcPts val="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7" name="Google Shape;97;g303a38ff5ed_2_0"/>
          <p:cNvSpPr txBox="1"/>
          <p:nvPr>
            <p:ph idx="1" type="body"/>
          </p:nvPr>
        </p:nvSpPr>
        <p:spPr>
          <a:xfrm>
            <a:off x="1293773" y="1645921"/>
            <a:ext cx="10288627" cy="4766382"/>
          </a:xfrm>
          <a:prstGeom prst="rect">
            <a:avLst/>
          </a:prstGeom>
          <a:noFill/>
          <a:ln>
            <a:noFill/>
          </a:ln>
        </p:spPr>
        <p:txBody>
          <a:bodyPr anchorCtr="0" anchor="t" bIns="45700" lIns="0" spcFirstLastPara="1" rIns="91425" wrap="square" tIns="0">
            <a:noAutofit/>
          </a:bodyPr>
          <a:lstStyle>
            <a:lvl1pPr indent="-335280" lvl="0" marL="457200" marR="0" rtl="0" algn="l">
              <a:lnSpc>
                <a:spcPct val="100000"/>
              </a:lnSpc>
              <a:spcBef>
                <a:spcPts val="0"/>
              </a:spcBef>
              <a:spcAft>
                <a:spcPts val="0"/>
              </a:spcAft>
              <a:buClr>
                <a:srgbClr val="76704C"/>
              </a:buClr>
              <a:buSzPts val="1680"/>
              <a:buFont typeface="Arial"/>
              <a:buChar char="•"/>
              <a:defRPr b="0" i="0" sz="1679" u="none" cap="none" strike="noStrike">
                <a:solidFill>
                  <a:srgbClr val="0F1541"/>
                </a:solidFill>
                <a:latin typeface="Calibri"/>
                <a:ea typeface="Calibri"/>
                <a:cs typeface="Calibri"/>
                <a:sym typeface="Calibri"/>
              </a:defRPr>
            </a:lvl1pPr>
            <a:lvl2pPr indent="-297180" lvl="1" marL="914400" marR="0" rtl="0" algn="l">
              <a:lnSpc>
                <a:spcPct val="100000"/>
              </a:lnSpc>
              <a:spcBef>
                <a:spcPts val="1440"/>
              </a:spcBef>
              <a:spcAft>
                <a:spcPts val="0"/>
              </a:spcAft>
              <a:buClr>
                <a:srgbClr val="76704C"/>
              </a:buClr>
              <a:buSzPts val="1080"/>
              <a:buFont typeface="Noto Sans Symbols"/>
              <a:buChar char="▪"/>
              <a:defRPr b="0" i="0" sz="1440" u="none" cap="none" strike="noStrike">
                <a:solidFill>
                  <a:srgbClr val="0F1541"/>
                </a:solidFill>
                <a:latin typeface="Calibri"/>
                <a:ea typeface="Calibri"/>
                <a:cs typeface="Calibri"/>
                <a:sym typeface="Calibri"/>
              </a:defRPr>
            </a:lvl2pPr>
            <a:lvl3pPr indent="-320039" lvl="2" marL="1371600" marR="0" rtl="0" algn="l">
              <a:lnSpc>
                <a:spcPct val="100000"/>
              </a:lnSpc>
              <a:spcBef>
                <a:spcPts val="1440"/>
              </a:spcBef>
              <a:spcAft>
                <a:spcPts val="0"/>
              </a:spcAft>
              <a:buClr>
                <a:srgbClr val="76704C"/>
              </a:buClr>
              <a:buSzPts val="1440"/>
              <a:buFont typeface="Merriweather Sans"/>
              <a:buChar char="–"/>
              <a:defRPr b="0" i="0" sz="1440" u="none" cap="none" strike="noStrike">
                <a:solidFill>
                  <a:srgbClr val="0F1541"/>
                </a:solidFill>
                <a:latin typeface="Calibri"/>
                <a:ea typeface="Calibri"/>
                <a:cs typeface="Calibri"/>
                <a:sym typeface="Calibri"/>
              </a:defRPr>
            </a:lvl3pPr>
            <a:lvl4pPr indent="-312419" lvl="3" marL="1828800" marR="0" rtl="0" algn="l">
              <a:lnSpc>
                <a:spcPct val="100000"/>
              </a:lnSpc>
              <a:spcBef>
                <a:spcPts val="1440"/>
              </a:spcBef>
              <a:spcAft>
                <a:spcPts val="0"/>
              </a:spcAft>
              <a:buClr>
                <a:srgbClr val="0F1541"/>
              </a:buClr>
              <a:buSzPts val="1320"/>
              <a:buFont typeface="Arial"/>
              <a:buChar char="•"/>
              <a:defRPr b="0" i="0" sz="1320" u="none" cap="none" strike="noStrike">
                <a:solidFill>
                  <a:srgbClr val="0F1541"/>
                </a:solidFill>
                <a:latin typeface="Calibri"/>
                <a:ea typeface="Calibri"/>
                <a:cs typeface="Calibri"/>
                <a:sym typeface="Calibri"/>
              </a:defRPr>
            </a:lvl4pPr>
            <a:lvl5pPr indent="-295656" lvl="4" marL="2286000" marR="0" rtl="0" algn="l">
              <a:lnSpc>
                <a:spcPct val="100000"/>
              </a:lnSpc>
              <a:spcBef>
                <a:spcPts val="1440"/>
              </a:spcBef>
              <a:spcAft>
                <a:spcPts val="0"/>
              </a:spcAft>
              <a:buClr>
                <a:srgbClr val="0F1541"/>
              </a:buClr>
              <a:buSzPts val="1056"/>
              <a:buFont typeface="Noto Sans Symbols"/>
              <a:buChar char="▪"/>
              <a:defRPr b="0" i="0" sz="1320" u="none" cap="none" strike="noStrike">
                <a:solidFill>
                  <a:srgbClr val="0F1541"/>
                </a:solidFill>
                <a:latin typeface="Calibri"/>
                <a:ea typeface="Calibri"/>
                <a:cs typeface="Calibri"/>
                <a:sym typeface="Calibri"/>
              </a:defRPr>
            </a:lvl5pPr>
            <a:lvl6pPr indent="-381000" lvl="5" marL="2743200" marR="0" rtl="0" algn="l">
              <a:lnSpc>
                <a:spcPct val="100000"/>
              </a:lnSpc>
              <a:spcBef>
                <a:spcPts val="144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98" name="Google Shape;98;g303a38ff5ed_2_0"/>
          <p:cNvSpPr txBox="1"/>
          <p:nvPr>
            <p:ph idx="10" type="dt"/>
          </p:nvPr>
        </p:nvSpPr>
        <p:spPr>
          <a:xfrm>
            <a:off x="6650631" y="6533071"/>
            <a:ext cx="3182251" cy="32492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960" u="none" cap="none" strike="noStrike">
                <a:solidFill>
                  <a:srgbClr val="0F154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9" name="Google Shape;99;g303a38ff5ed_2_0"/>
          <p:cNvSpPr txBox="1"/>
          <p:nvPr>
            <p:ph idx="11" type="ftr"/>
          </p:nvPr>
        </p:nvSpPr>
        <p:spPr>
          <a:xfrm>
            <a:off x="1293774" y="6533071"/>
            <a:ext cx="4931768" cy="32492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960" u="none" cap="none" strike="noStrike">
                <a:solidFill>
                  <a:srgbClr val="0F154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0" name="Google Shape;100;g303a38ff5ed_2_0"/>
          <p:cNvSpPr txBox="1"/>
          <p:nvPr>
            <p:ph idx="12" type="sldNum"/>
          </p:nvPr>
        </p:nvSpPr>
        <p:spPr>
          <a:xfrm>
            <a:off x="10974553" y="6533071"/>
            <a:ext cx="607849" cy="324929"/>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60"/>
              <a:buFont typeface="Arial"/>
              <a:buNone/>
              <a:defRPr b="0" i="0" sz="960" u="none" cap="none" strike="noStrike">
                <a:solidFill>
                  <a:srgbClr val="0F154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1" name="Google Shape;101;g303a38ff5ed_2_0"/>
          <p:cNvPicPr preferRelativeResize="0"/>
          <p:nvPr/>
        </p:nvPicPr>
        <p:blipFill rotWithShape="1">
          <a:blip r:embed="rId1">
            <a:alphaModFix/>
          </a:blip>
          <a:srcRect b="0" l="0" r="0" t="0"/>
          <a:stretch/>
        </p:blipFill>
        <p:spPr>
          <a:xfrm>
            <a:off x="-2" y="0"/>
            <a:ext cx="1275287" cy="540799"/>
          </a:xfrm>
          <a:prstGeom prst="rect">
            <a:avLst/>
          </a:prstGeom>
          <a:noFill/>
          <a:ln>
            <a:noFill/>
          </a:ln>
        </p:spPr>
      </p:pic>
      <p:grpSp>
        <p:nvGrpSpPr>
          <p:cNvPr id="102" name="Google Shape;102;g303a38ff5ed_2_0"/>
          <p:cNvGrpSpPr/>
          <p:nvPr/>
        </p:nvGrpSpPr>
        <p:grpSpPr>
          <a:xfrm flipH="1" rot="10800000">
            <a:off x="1077526" y="-2"/>
            <a:ext cx="11114474" cy="540803"/>
            <a:chOff x="970331" y="0"/>
            <a:chExt cx="8335874" cy="450670"/>
          </a:xfrm>
        </p:grpSpPr>
        <p:sp>
          <p:nvSpPr>
            <p:cNvPr id="103" name="Google Shape;103;g303a38ff5ed_2_0"/>
            <p:cNvSpPr/>
            <p:nvPr/>
          </p:nvSpPr>
          <p:spPr>
            <a:xfrm>
              <a:off x="1235075" y="1"/>
              <a:ext cx="8071130" cy="450669"/>
            </a:xfrm>
            <a:prstGeom prst="rect">
              <a:avLst/>
            </a:prstGeom>
            <a:solidFill>
              <a:srgbClr val="C5C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sp>
          <p:nvSpPr>
            <p:cNvPr id="104" name="Google Shape;104;g303a38ff5ed_2_0"/>
            <p:cNvSpPr/>
            <p:nvPr/>
          </p:nvSpPr>
          <p:spPr>
            <a:xfrm>
              <a:off x="970331" y="0"/>
              <a:ext cx="538043" cy="450669"/>
            </a:xfrm>
            <a:prstGeom prst="trapezoid">
              <a:avLst>
                <a:gd fmla="val 32923" name="adj"/>
              </a:avLst>
            </a:prstGeom>
            <a:solidFill>
              <a:srgbClr val="C5C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56.png"/><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55.png"/><Relationship Id="rId5" Type="http://schemas.openxmlformats.org/officeDocument/2006/relationships/image" Target="../media/image42.png"/><Relationship Id="rId6" Type="http://schemas.openxmlformats.org/officeDocument/2006/relationships/image" Target="../media/image48.png"/><Relationship Id="rId7" Type="http://schemas.openxmlformats.org/officeDocument/2006/relationships/image" Target="../media/image47.png"/><Relationship Id="rId8" Type="http://schemas.openxmlformats.org/officeDocument/2006/relationships/image" Target="../media/image46.png"/></Relationships>
</file>

<file path=ppt/slides/_rels/slide11.xml.rels><?xml version="1.0" encoding="UTF-8" standalone="yes"?><Relationships xmlns="http://schemas.openxmlformats.org/package/2006/relationships"><Relationship Id="rId10" Type="http://schemas.openxmlformats.org/officeDocument/2006/relationships/image" Target="../media/image63.png"/><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102.png"/><Relationship Id="rId7" Type="http://schemas.openxmlformats.org/officeDocument/2006/relationships/image" Target="../media/image64.png"/><Relationship Id="rId8" Type="http://schemas.openxmlformats.org/officeDocument/2006/relationships/image" Target="../media/image97.png"/></Relationships>
</file>

<file path=ppt/slides/_rels/slide12.xml.rels><?xml version="1.0" encoding="UTF-8" standalone="yes"?><Relationships xmlns="http://schemas.openxmlformats.org/package/2006/relationships"><Relationship Id="rId10"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70.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2.png"/><Relationship Id="rId8"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90.png"/><Relationship Id="rId7" Type="http://schemas.openxmlformats.org/officeDocument/2006/relationships/image" Target="../media/image69.png"/><Relationship Id="rId8" Type="http://schemas.openxmlformats.org/officeDocument/2006/relationships/image" Target="../media/image7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3.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1.png"/><Relationship Id="rId4" Type="http://schemas.openxmlformats.org/officeDocument/2006/relationships/image" Target="../media/image75.png"/><Relationship Id="rId5" Type="http://schemas.openxmlformats.org/officeDocument/2006/relationships/image" Target="../media/image78.png"/><Relationship Id="rId6" Type="http://schemas.openxmlformats.org/officeDocument/2006/relationships/image" Target="../media/image77.png"/><Relationship Id="rId7"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5.png"/><Relationship Id="rId4" Type="http://schemas.openxmlformats.org/officeDocument/2006/relationships/image" Target="../media/image104.png"/><Relationship Id="rId5"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9.png"/><Relationship Id="rId7" Type="http://schemas.openxmlformats.org/officeDocument/2006/relationships/image" Target="../media/image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0.png"/><Relationship Id="rId4" Type="http://schemas.openxmlformats.org/officeDocument/2006/relationships/image" Target="../media/image93.png"/><Relationship Id="rId5" Type="http://schemas.openxmlformats.org/officeDocument/2006/relationships/image" Target="../media/image9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4.png"/><Relationship Id="rId4"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8.png"/><Relationship Id="rId4" Type="http://schemas.openxmlformats.org/officeDocument/2006/relationships/image" Target="../media/image96.png"/><Relationship Id="rId5"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38.png"/><Relationship Id="rId5" Type="http://schemas.openxmlformats.org/officeDocument/2006/relationships/image" Target="../media/image15.png"/><Relationship Id="rId6" Type="http://schemas.openxmlformats.org/officeDocument/2006/relationships/image" Target="../media/image74.png"/><Relationship Id="rId7" Type="http://schemas.openxmlformats.org/officeDocument/2006/relationships/image" Target="../media/image44.png"/><Relationship Id="rId8" Type="http://schemas.openxmlformats.org/officeDocument/2006/relationships/image" Target="../media/image92.png"/></Relationships>
</file>

<file path=ppt/slides/_rels/slide7.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0"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45.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
          <p:cNvSpPr txBox="1"/>
          <p:nvPr>
            <p:ph type="ctrTitle"/>
          </p:nvPr>
        </p:nvSpPr>
        <p:spPr>
          <a:xfrm>
            <a:off x="1524000" y="2071420"/>
            <a:ext cx="9144000" cy="573600"/>
          </a:xfrm>
          <a:prstGeom prst="rect">
            <a:avLst/>
          </a:prstGeom>
          <a:noFill/>
          <a:ln>
            <a:noFill/>
          </a:ln>
        </p:spPr>
        <p:txBody>
          <a:bodyPr anchorCtr="0" anchor="b" bIns="45700" lIns="0" spcFirstLastPara="1" rIns="91425" wrap="square" tIns="0">
            <a:noAutofit/>
          </a:bodyPr>
          <a:lstStyle/>
          <a:p>
            <a:pPr indent="0" lvl="0" marL="0" rtl="0" algn="ctr">
              <a:spcBef>
                <a:spcPts val="0"/>
              </a:spcBef>
              <a:spcAft>
                <a:spcPts val="0"/>
              </a:spcAft>
              <a:buClr>
                <a:srgbClr val="000000"/>
              </a:buClr>
              <a:buFont typeface="Arial"/>
              <a:buNone/>
            </a:pPr>
            <a:r>
              <a:rPr lang="en-US" sz="3600"/>
              <a:t>QF603</a:t>
            </a:r>
            <a:r>
              <a:rPr b="0" lang="en-US" sz="3600"/>
              <a:t> - </a:t>
            </a:r>
            <a:r>
              <a:rPr lang="en-US" sz="3600"/>
              <a:t>Quantitative Analysis of Markets</a:t>
            </a:r>
            <a:endParaRPr sz="6800"/>
          </a:p>
        </p:txBody>
      </p:sp>
      <p:sp>
        <p:nvSpPr>
          <p:cNvPr id="186" name="Google Shape;186;p1"/>
          <p:cNvSpPr txBox="1"/>
          <p:nvPr>
            <p:ph idx="1" type="subTitle"/>
          </p:nvPr>
        </p:nvSpPr>
        <p:spPr>
          <a:xfrm>
            <a:off x="4668450" y="2737563"/>
            <a:ext cx="2855100" cy="2049000"/>
          </a:xfrm>
          <a:prstGeom prst="rect">
            <a:avLst/>
          </a:prstGeom>
          <a:noFill/>
          <a:ln>
            <a:noFill/>
          </a:ln>
        </p:spPr>
        <p:txBody>
          <a:bodyPr anchorCtr="0" anchor="t" bIns="45700" lIns="0" spcFirstLastPara="1" rIns="91425" wrap="square" tIns="0">
            <a:noAutofit/>
          </a:bodyPr>
          <a:lstStyle/>
          <a:p>
            <a:pPr indent="0" lvl="0" marL="0" rtl="0" algn="ctr">
              <a:lnSpc>
                <a:spcPct val="100000"/>
              </a:lnSpc>
              <a:spcBef>
                <a:spcPts val="0"/>
              </a:spcBef>
              <a:spcAft>
                <a:spcPts val="0"/>
              </a:spcAft>
              <a:buSzPts val="1800"/>
              <a:buNone/>
            </a:pPr>
            <a:r>
              <a:rPr lang="en-US" sz="2000">
                <a:solidFill>
                  <a:srgbClr val="060E2F"/>
                </a:solidFill>
              </a:rPr>
              <a:t>Cheok De Jun</a:t>
            </a:r>
            <a:endParaRPr sz="2000">
              <a:solidFill>
                <a:srgbClr val="060E2F"/>
              </a:solidFill>
            </a:endParaRPr>
          </a:p>
          <a:p>
            <a:pPr indent="0" lvl="0" marL="0" rtl="0" algn="ctr">
              <a:lnSpc>
                <a:spcPct val="100000"/>
              </a:lnSpc>
              <a:spcBef>
                <a:spcPts val="0"/>
              </a:spcBef>
              <a:spcAft>
                <a:spcPts val="0"/>
              </a:spcAft>
              <a:buSzPts val="1800"/>
              <a:buNone/>
            </a:pPr>
            <a:r>
              <a:rPr lang="en-US" sz="2000">
                <a:solidFill>
                  <a:srgbClr val="060E2F"/>
                </a:solidFill>
              </a:rPr>
              <a:t>Kendrick Winata</a:t>
            </a:r>
            <a:endParaRPr sz="2000">
              <a:solidFill>
                <a:srgbClr val="060E2F"/>
              </a:solidFill>
            </a:endParaRPr>
          </a:p>
          <a:p>
            <a:pPr indent="0" lvl="0" marL="0" rtl="0" algn="ctr">
              <a:lnSpc>
                <a:spcPct val="100000"/>
              </a:lnSpc>
              <a:spcBef>
                <a:spcPts val="0"/>
              </a:spcBef>
              <a:spcAft>
                <a:spcPts val="0"/>
              </a:spcAft>
              <a:buSzPts val="1800"/>
              <a:buNone/>
            </a:pPr>
            <a:r>
              <a:rPr lang="en-US" sz="2000">
                <a:solidFill>
                  <a:srgbClr val="060E2F"/>
                </a:solidFill>
              </a:rPr>
              <a:t>Najwa Jiahui Rujok</a:t>
            </a:r>
            <a:endParaRPr sz="2000">
              <a:solidFill>
                <a:srgbClr val="060E2F"/>
              </a:solidFill>
            </a:endParaRPr>
          </a:p>
          <a:p>
            <a:pPr indent="0" lvl="0" marL="0" rtl="0" algn="ctr">
              <a:lnSpc>
                <a:spcPct val="100000"/>
              </a:lnSpc>
              <a:spcBef>
                <a:spcPts val="0"/>
              </a:spcBef>
              <a:spcAft>
                <a:spcPts val="0"/>
              </a:spcAft>
              <a:buSzPts val="1800"/>
              <a:buNone/>
            </a:pPr>
            <a:r>
              <a:rPr lang="en-US" sz="2000">
                <a:solidFill>
                  <a:srgbClr val="060E2F"/>
                </a:solidFill>
              </a:rPr>
              <a:t>Richard Wang Zhi Chen</a:t>
            </a:r>
            <a:endParaRPr sz="2000">
              <a:solidFill>
                <a:srgbClr val="060E2F"/>
              </a:solidFill>
            </a:endParaRPr>
          </a:p>
          <a:p>
            <a:pPr indent="0" lvl="0" marL="0" rtl="0" algn="ctr">
              <a:spcBef>
                <a:spcPts val="0"/>
              </a:spcBef>
              <a:spcAft>
                <a:spcPts val="0"/>
              </a:spcAft>
              <a:buNone/>
            </a:pPr>
            <a:r>
              <a:rPr lang="en-US" sz="2000">
                <a:solidFill>
                  <a:srgbClr val="000000"/>
                </a:solidFill>
              </a:rPr>
              <a:t>Tian Jun Hua</a:t>
            </a:r>
            <a:endParaRPr sz="2000">
              <a:solidFill>
                <a:srgbClr val="060E2F"/>
              </a:solidFill>
            </a:endParaRPr>
          </a:p>
          <a:p>
            <a:pPr indent="0" lvl="0" marL="0" rtl="0" algn="ctr">
              <a:lnSpc>
                <a:spcPct val="100000"/>
              </a:lnSpc>
              <a:spcBef>
                <a:spcPts val="0"/>
              </a:spcBef>
              <a:spcAft>
                <a:spcPts val="0"/>
              </a:spcAft>
              <a:buSzPts val="1800"/>
              <a:buNone/>
            </a:pPr>
            <a:r>
              <a:rPr lang="en-US" sz="2000">
                <a:solidFill>
                  <a:srgbClr val="060E2F"/>
                </a:solidFill>
              </a:rPr>
              <a:t>Yap Kian Ton</a:t>
            </a:r>
            <a:r>
              <a:rPr lang="en-US" sz="2000">
                <a:solidFill>
                  <a:srgbClr val="060E2F"/>
                </a:solidFill>
              </a:rPr>
              <a:t>g</a:t>
            </a:r>
            <a:endParaRPr sz="2000">
              <a:solidFill>
                <a:srgbClr val="060E2F"/>
              </a:solidFill>
            </a:endParaRPr>
          </a:p>
        </p:txBody>
      </p:sp>
      <p:cxnSp>
        <p:nvCxnSpPr>
          <p:cNvPr id="187" name="Google Shape;187;p1"/>
          <p:cNvCxnSpPr/>
          <p:nvPr/>
        </p:nvCxnSpPr>
        <p:spPr>
          <a:xfrm flipH="1" rot="10800000">
            <a:off x="1734796" y="2644910"/>
            <a:ext cx="8722500" cy="35700"/>
          </a:xfrm>
          <a:prstGeom prst="straightConnector1">
            <a:avLst/>
          </a:prstGeom>
          <a:noFill/>
          <a:ln cap="flat" cmpd="sng" w="9525">
            <a:solidFill>
              <a:srgbClr val="060E2F"/>
            </a:solidFill>
            <a:prstDash val="solid"/>
            <a:round/>
            <a:headEnd len="sm" w="sm" type="none"/>
            <a:tailEnd len="sm" w="sm" type="none"/>
          </a:ln>
        </p:spPr>
      </p:cxnSp>
      <p:sp>
        <p:nvSpPr>
          <p:cNvPr id="188" name="Google Shape;188;p1"/>
          <p:cNvSpPr txBox="1"/>
          <p:nvPr/>
        </p:nvSpPr>
        <p:spPr>
          <a:xfrm>
            <a:off x="7965996" y="5550736"/>
            <a:ext cx="4012800" cy="923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a:p>
          <a:p>
            <a:pPr indent="0" lvl="0" marL="0" marR="0" rtl="0" algn="r">
              <a:spcBef>
                <a:spcPts val="0"/>
              </a:spcBef>
              <a:spcAft>
                <a:spcPts val="0"/>
              </a:spcAft>
              <a:buNone/>
            </a:pPr>
            <a:r>
              <a:rPr b="0" i="0" lang="en-US" sz="2000" u="none" cap="none" strike="noStrike">
                <a:solidFill>
                  <a:srgbClr val="060E2F"/>
                </a:solidFill>
                <a:latin typeface="Calibri"/>
                <a:ea typeface="Calibri"/>
                <a:cs typeface="Calibri"/>
                <a:sym typeface="Calibri"/>
              </a:rPr>
              <a:t>MSc in Quantitative Finance</a:t>
            </a:r>
            <a:endParaRPr/>
          </a:p>
          <a:p>
            <a:pPr indent="0" lvl="0" marL="0" marR="0" rtl="0" algn="r">
              <a:spcBef>
                <a:spcPts val="0"/>
              </a:spcBef>
              <a:spcAft>
                <a:spcPts val="0"/>
              </a:spcAft>
              <a:buNone/>
            </a:pPr>
            <a:r>
              <a:rPr b="1" i="0" lang="en-US" sz="2000" u="none" cap="none" strike="noStrike">
                <a:solidFill>
                  <a:srgbClr val="060E2F"/>
                </a:solidFill>
                <a:latin typeface="Calibri"/>
                <a:ea typeface="Calibri"/>
                <a:cs typeface="Calibri"/>
                <a:sym typeface="Calibri"/>
              </a:rPr>
              <a:t>Singapore Management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03a3f50ffa_1_12"/>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(Data Visualization - Post Data Processing)</a:t>
            </a:r>
            <a:endParaRPr/>
          </a:p>
        </p:txBody>
      </p:sp>
      <p:sp>
        <p:nvSpPr>
          <p:cNvPr id="285" name="Google Shape;285;g303a3f50ffa_1_12"/>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0" lvl="0" marL="457200" rtl="0" algn="l">
              <a:lnSpc>
                <a:spcPct val="100000"/>
              </a:lnSpc>
              <a:spcBef>
                <a:spcPts val="0"/>
              </a:spcBef>
              <a:spcAft>
                <a:spcPts val="0"/>
              </a:spcAft>
              <a:buSzPts val="1800"/>
              <a:buNone/>
            </a:pPr>
            <a:r>
              <a:t/>
            </a:r>
            <a:endParaRPr/>
          </a:p>
        </p:txBody>
      </p:sp>
      <p:pic>
        <p:nvPicPr>
          <p:cNvPr id="286" name="Google Shape;286;g303a3f50ffa_1_12"/>
          <p:cNvPicPr preferRelativeResize="0"/>
          <p:nvPr/>
        </p:nvPicPr>
        <p:blipFill rotWithShape="1">
          <a:blip r:embed="rId3">
            <a:alphaModFix/>
          </a:blip>
          <a:srcRect b="0" l="0" r="0" t="0"/>
          <a:stretch/>
        </p:blipFill>
        <p:spPr>
          <a:xfrm>
            <a:off x="1360480" y="2265936"/>
            <a:ext cx="4345027" cy="1064422"/>
          </a:xfrm>
          <a:prstGeom prst="rect">
            <a:avLst/>
          </a:prstGeom>
          <a:noFill/>
          <a:ln>
            <a:noFill/>
          </a:ln>
        </p:spPr>
      </p:pic>
      <p:pic>
        <p:nvPicPr>
          <p:cNvPr id="287" name="Google Shape;287;g303a3f50ffa_1_12"/>
          <p:cNvPicPr preferRelativeResize="0"/>
          <p:nvPr/>
        </p:nvPicPr>
        <p:blipFill rotWithShape="1">
          <a:blip r:embed="rId4">
            <a:alphaModFix/>
          </a:blip>
          <a:srcRect b="0" l="0" r="0" t="0"/>
          <a:stretch/>
        </p:blipFill>
        <p:spPr>
          <a:xfrm>
            <a:off x="4166853" y="3330358"/>
            <a:ext cx="1582842" cy="1155843"/>
          </a:xfrm>
          <a:prstGeom prst="rect">
            <a:avLst/>
          </a:prstGeom>
          <a:noFill/>
          <a:ln>
            <a:noFill/>
          </a:ln>
        </p:spPr>
      </p:pic>
      <p:pic>
        <p:nvPicPr>
          <p:cNvPr id="288" name="Google Shape;288;g303a3f50ffa_1_12"/>
          <p:cNvPicPr preferRelativeResize="0"/>
          <p:nvPr/>
        </p:nvPicPr>
        <p:blipFill rotWithShape="1">
          <a:blip r:embed="rId5">
            <a:alphaModFix/>
          </a:blip>
          <a:srcRect b="6006" l="0" r="0" t="0"/>
          <a:stretch/>
        </p:blipFill>
        <p:spPr>
          <a:xfrm>
            <a:off x="1293775" y="3348501"/>
            <a:ext cx="2845025" cy="2150250"/>
          </a:xfrm>
          <a:prstGeom prst="rect">
            <a:avLst/>
          </a:prstGeom>
          <a:noFill/>
          <a:ln>
            <a:noFill/>
          </a:ln>
        </p:spPr>
      </p:pic>
      <p:pic>
        <p:nvPicPr>
          <p:cNvPr id="289" name="Google Shape;289;g303a3f50ffa_1_12"/>
          <p:cNvPicPr preferRelativeResize="0"/>
          <p:nvPr/>
        </p:nvPicPr>
        <p:blipFill rotWithShape="1">
          <a:blip r:embed="rId6">
            <a:alphaModFix/>
          </a:blip>
          <a:srcRect b="8214" l="0" r="0" t="0"/>
          <a:stretch/>
        </p:blipFill>
        <p:spPr>
          <a:xfrm>
            <a:off x="7065950" y="3359674"/>
            <a:ext cx="2837150" cy="2093875"/>
          </a:xfrm>
          <a:prstGeom prst="rect">
            <a:avLst/>
          </a:prstGeom>
          <a:noFill/>
          <a:ln>
            <a:noFill/>
          </a:ln>
        </p:spPr>
      </p:pic>
      <p:pic>
        <p:nvPicPr>
          <p:cNvPr id="290" name="Google Shape;290;g303a3f50ffa_1_12"/>
          <p:cNvPicPr preferRelativeResize="0"/>
          <p:nvPr/>
        </p:nvPicPr>
        <p:blipFill rotWithShape="1">
          <a:blip r:embed="rId7">
            <a:alphaModFix/>
          </a:blip>
          <a:srcRect b="0" l="0" r="0" t="0"/>
          <a:stretch/>
        </p:blipFill>
        <p:spPr>
          <a:xfrm>
            <a:off x="9880696" y="3330358"/>
            <a:ext cx="1492012" cy="1082576"/>
          </a:xfrm>
          <a:prstGeom prst="rect">
            <a:avLst/>
          </a:prstGeom>
          <a:noFill/>
          <a:ln>
            <a:noFill/>
          </a:ln>
        </p:spPr>
      </p:pic>
      <p:pic>
        <p:nvPicPr>
          <p:cNvPr id="291" name="Google Shape;291;g303a3f50ffa_1_12"/>
          <p:cNvPicPr preferRelativeResize="0"/>
          <p:nvPr/>
        </p:nvPicPr>
        <p:blipFill rotWithShape="1">
          <a:blip r:embed="rId8">
            <a:alphaModFix/>
          </a:blip>
          <a:srcRect b="0" l="0" r="0" t="0"/>
          <a:stretch/>
        </p:blipFill>
        <p:spPr>
          <a:xfrm>
            <a:off x="7065955" y="2272259"/>
            <a:ext cx="4365414" cy="1076253"/>
          </a:xfrm>
          <a:prstGeom prst="rect">
            <a:avLst/>
          </a:prstGeom>
          <a:noFill/>
          <a:ln>
            <a:noFill/>
          </a:ln>
        </p:spPr>
      </p:pic>
      <p:pic>
        <p:nvPicPr>
          <p:cNvPr id="292" name="Google Shape;292;g303a3f50ffa_1_12"/>
          <p:cNvPicPr preferRelativeResize="0"/>
          <p:nvPr/>
        </p:nvPicPr>
        <p:blipFill>
          <a:blip r:embed="rId9">
            <a:alphaModFix/>
          </a:blip>
          <a:stretch>
            <a:fillRect/>
          </a:stretch>
        </p:blipFill>
        <p:spPr>
          <a:xfrm>
            <a:off x="1293775" y="5453550"/>
            <a:ext cx="2331111" cy="292608"/>
          </a:xfrm>
          <a:prstGeom prst="rect">
            <a:avLst/>
          </a:prstGeom>
          <a:noFill/>
          <a:ln>
            <a:noFill/>
          </a:ln>
        </p:spPr>
      </p:pic>
      <p:pic>
        <p:nvPicPr>
          <p:cNvPr id="293" name="Google Shape;293;g303a3f50ffa_1_12"/>
          <p:cNvPicPr preferRelativeResize="0"/>
          <p:nvPr/>
        </p:nvPicPr>
        <p:blipFill>
          <a:blip r:embed="rId10">
            <a:alphaModFix/>
          </a:blip>
          <a:stretch>
            <a:fillRect/>
          </a:stretch>
        </p:blipFill>
        <p:spPr>
          <a:xfrm>
            <a:off x="7065950" y="5453550"/>
            <a:ext cx="2331111" cy="2926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03a3f50ffa_1_23"/>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(Data Visualization - Post Data Processing)</a:t>
            </a:r>
            <a:endParaRPr/>
          </a:p>
        </p:txBody>
      </p:sp>
      <p:sp>
        <p:nvSpPr>
          <p:cNvPr id="299" name="Google Shape;299;g303a3f50ffa_1_23"/>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0" lvl="0" marL="457200" rtl="0" algn="l">
              <a:lnSpc>
                <a:spcPct val="100000"/>
              </a:lnSpc>
              <a:spcBef>
                <a:spcPts val="0"/>
              </a:spcBef>
              <a:spcAft>
                <a:spcPts val="0"/>
              </a:spcAft>
              <a:buSzPts val="1800"/>
              <a:buNone/>
            </a:pPr>
            <a:r>
              <a:t/>
            </a:r>
            <a:endParaRPr/>
          </a:p>
        </p:txBody>
      </p:sp>
      <p:pic>
        <p:nvPicPr>
          <p:cNvPr id="300" name="Google Shape;300;g303a3f50ffa_1_23"/>
          <p:cNvPicPr preferRelativeResize="0"/>
          <p:nvPr/>
        </p:nvPicPr>
        <p:blipFill rotWithShape="1">
          <a:blip r:embed="rId3">
            <a:alphaModFix/>
          </a:blip>
          <a:srcRect b="7433" l="0" r="0" t="0"/>
          <a:stretch/>
        </p:blipFill>
        <p:spPr>
          <a:xfrm>
            <a:off x="7061725" y="3359674"/>
            <a:ext cx="2823200" cy="2122100"/>
          </a:xfrm>
          <a:prstGeom prst="rect">
            <a:avLst/>
          </a:prstGeom>
          <a:noFill/>
          <a:ln>
            <a:noFill/>
          </a:ln>
        </p:spPr>
      </p:pic>
      <p:pic>
        <p:nvPicPr>
          <p:cNvPr id="301" name="Google Shape;301;g303a3f50ffa_1_23"/>
          <p:cNvPicPr preferRelativeResize="0"/>
          <p:nvPr/>
        </p:nvPicPr>
        <p:blipFill rotWithShape="1">
          <a:blip r:embed="rId4">
            <a:alphaModFix/>
          </a:blip>
          <a:srcRect b="0" l="0" r="0" t="0"/>
          <a:stretch/>
        </p:blipFill>
        <p:spPr>
          <a:xfrm>
            <a:off x="9884922" y="3355378"/>
            <a:ext cx="1510632" cy="1080000"/>
          </a:xfrm>
          <a:prstGeom prst="rect">
            <a:avLst/>
          </a:prstGeom>
          <a:noFill/>
          <a:ln>
            <a:noFill/>
          </a:ln>
        </p:spPr>
      </p:pic>
      <p:pic>
        <p:nvPicPr>
          <p:cNvPr id="302" name="Google Shape;302;g303a3f50ffa_1_23"/>
          <p:cNvPicPr preferRelativeResize="0"/>
          <p:nvPr/>
        </p:nvPicPr>
        <p:blipFill rotWithShape="1">
          <a:blip r:embed="rId5">
            <a:alphaModFix/>
          </a:blip>
          <a:srcRect b="0" l="0" r="0" t="0"/>
          <a:stretch/>
        </p:blipFill>
        <p:spPr>
          <a:xfrm>
            <a:off x="7061730" y="2272259"/>
            <a:ext cx="4386124" cy="1080000"/>
          </a:xfrm>
          <a:prstGeom prst="rect">
            <a:avLst/>
          </a:prstGeom>
          <a:noFill/>
          <a:ln>
            <a:noFill/>
          </a:ln>
        </p:spPr>
      </p:pic>
      <p:pic>
        <p:nvPicPr>
          <p:cNvPr id="303" name="Google Shape;303;g303a3f50ffa_1_23"/>
          <p:cNvPicPr preferRelativeResize="0"/>
          <p:nvPr/>
        </p:nvPicPr>
        <p:blipFill rotWithShape="1">
          <a:blip r:embed="rId6">
            <a:alphaModFix/>
          </a:blip>
          <a:srcRect b="7166" l="0" r="0" t="0"/>
          <a:stretch/>
        </p:blipFill>
        <p:spPr>
          <a:xfrm>
            <a:off x="1293775" y="3362925"/>
            <a:ext cx="2811775" cy="2122101"/>
          </a:xfrm>
          <a:prstGeom prst="rect">
            <a:avLst/>
          </a:prstGeom>
          <a:noFill/>
          <a:ln>
            <a:noFill/>
          </a:ln>
        </p:spPr>
      </p:pic>
      <p:pic>
        <p:nvPicPr>
          <p:cNvPr id="304" name="Google Shape;304;g303a3f50ffa_1_23"/>
          <p:cNvPicPr preferRelativeResize="0"/>
          <p:nvPr/>
        </p:nvPicPr>
        <p:blipFill>
          <a:blip r:embed="rId7">
            <a:alphaModFix/>
          </a:blip>
          <a:stretch>
            <a:fillRect/>
          </a:stretch>
        </p:blipFill>
        <p:spPr>
          <a:xfrm>
            <a:off x="4075150" y="3348500"/>
            <a:ext cx="1584733" cy="1086875"/>
          </a:xfrm>
          <a:prstGeom prst="rect">
            <a:avLst/>
          </a:prstGeom>
          <a:noFill/>
          <a:ln>
            <a:noFill/>
          </a:ln>
        </p:spPr>
      </p:pic>
      <p:pic>
        <p:nvPicPr>
          <p:cNvPr id="305" name="Google Shape;305;g303a3f50ffa_1_23"/>
          <p:cNvPicPr preferRelativeResize="0"/>
          <p:nvPr/>
        </p:nvPicPr>
        <p:blipFill>
          <a:blip r:embed="rId8">
            <a:alphaModFix/>
          </a:blip>
          <a:stretch>
            <a:fillRect/>
          </a:stretch>
        </p:blipFill>
        <p:spPr>
          <a:xfrm>
            <a:off x="1293775" y="2232943"/>
            <a:ext cx="4518050" cy="1115568"/>
          </a:xfrm>
          <a:prstGeom prst="rect">
            <a:avLst/>
          </a:prstGeom>
          <a:noFill/>
          <a:ln>
            <a:noFill/>
          </a:ln>
        </p:spPr>
      </p:pic>
      <p:pic>
        <p:nvPicPr>
          <p:cNvPr id="306" name="Google Shape;306;g303a3f50ffa_1_23"/>
          <p:cNvPicPr preferRelativeResize="0"/>
          <p:nvPr/>
        </p:nvPicPr>
        <p:blipFill>
          <a:blip r:embed="rId9">
            <a:alphaModFix/>
          </a:blip>
          <a:stretch>
            <a:fillRect/>
          </a:stretch>
        </p:blipFill>
        <p:spPr>
          <a:xfrm>
            <a:off x="1293775" y="5453525"/>
            <a:ext cx="2331111" cy="292608"/>
          </a:xfrm>
          <a:prstGeom prst="rect">
            <a:avLst/>
          </a:prstGeom>
          <a:noFill/>
          <a:ln>
            <a:noFill/>
          </a:ln>
        </p:spPr>
      </p:pic>
      <p:pic>
        <p:nvPicPr>
          <p:cNvPr id="307" name="Google Shape;307;g303a3f50ffa_1_23"/>
          <p:cNvPicPr preferRelativeResize="0"/>
          <p:nvPr/>
        </p:nvPicPr>
        <p:blipFill>
          <a:blip r:embed="rId10">
            <a:alphaModFix/>
          </a:blip>
          <a:stretch>
            <a:fillRect/>
          </a:stretch>
        </p:blipFill>
        <p:spPr>
          <a:xfrm>
            <a:off x="7061725" y="5453525"/>
            <a:ext cx="2331111" cy="2926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03a3f50ffa_1_34"/>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(Data Visualization - Post Data Processing)</a:t>
            </a:r>
            <a:endParaRPr/>
          </a:p>
        </p:txBody>
      </p:sp>
      <p:sp>
        <p:nvSpPr>
          <p:cNvPr id="313" name="Google Shape;313;g303a3f50ffa_1_34"/>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0" lvl="0" marL="457200" rtl="0" algn="l">
              <a:lnSpc>
                <a:spcPct val="100000"/>
              </a:lnSpc>
              <a:spcBef>
                <a:spcPts val="0"/>
              </a:spcBef>
              <a:spcAft>
                <a:spcPts val="0"/>
              </a:spcAft>
              <a:buSzPts val="1800"/>
              <a:buNone/>
            </a:pPr>
            <a:r>
              <a:t/>
            </a:r>
            <a:endParaRPr/>
          </a:p>
        </p:txBody>
      </p:sp>
      <p:pic>
        <p:nvPicPr>
          <p:cNvPr id="314" name="Google Shape;314;g303a3f50ffa_1_34"/>
          <p:cNvPicPr preferRelativeResize="0"/>
          <p:nvPr/>
        </p:nvPicPr>
        <p:blipFill rotWithShape="1">
          <a:blip r:embed="rId3">
            <a:alphaModFix/>
          </a:blip>
          <a:srcRect b="0" l="0" r="0" t="0"/>
          <a:stretch/>
        </p:blipFill>
        <p:spPr>
          <a:xfrm>
            <a:off x="1293773" y="2268512"/>
            <a:ext cx="4386123" cy="1080000"/>
          </a:xfrm>
          <a:prstGeom prst="rect">
            <a:avLst/>
          </a:prstGeom>
          <a:noFill/>
          <a:ln>
            <a:noFill/>
          </a:ln>
        </p:spPr>
      </p:pic>
      <p:pic>
        <p:nvPicPr>
          <p:cNvPr id="315" name="Google Shape;315;g303a3f50ffa_1_34"/>
          <p:cNvPicPr preferRelativeResize="0"/>
          <p:nvPr/>
        </p:nvPicPr>
        <p:blipFill rotWithShape="1">
          <a:blip r:embed="rId4">
            <a:alphaModFix/>
          </a:blip>
          <a:srcRect b="0" l="0" r="0" t="0"/>
          <a:stretch/>
        </p:blipFill>
        <p:spPr>
          <a:xfrm>
            <a:off x="4116175" y="3361538"/>
            <a:ext cx="1592308" cy="1080000"/>
          </a:xfrm>
          <a:prstGeom prst="rect">
            <a:avLst/>
          </a:prstGeom>
          <a:noFill/>
          <a:ln>
            <a:noFill/>
          </a:ln>
        </p:spPr>
      </p:pic>
      <p:pic>
        <p:nvPicPr>
          <p:cNvPr id="316" name="Google Shape;316;g303a3f50ffa_1_34"/>
          <p:cNvPicPr preferRelativeResize="0"/>
          <p:nvPr/>
        </p:nvPicPr>
        <p:blipFill rotWithShape="1">
          <a:blip r:embed="rId5">
            <a:alphaModFix/>
          </a:blip>
          <a:srcRect b="6959" l="0" r="0" t="0"/>
          <a:stretch/>
        </p:blipFill>
        <p:spPr>
          <a:xfrm>
            <a:off x="1293775" y="3348176"/>
            <a:ext cx="2836100" cy="2143725"/>
          </a:xfrm>
          <a:prstGeom prst="rect">
            <a:avLst/>
          </a:prstGeom>
          <a:noFill/>
          <a:ln>
            <a:noFill/>
          </a:ln>
        </p:spPr>
      </p:pic>
      <p:pic>
        <p:nvPicPr>
          <p:cNvPr id="317" name="Google Shape;317;g303a3f50ffa_1_34"/>
          <p:cNvPicPr preferRelativeResize="0"/>
          <p:nvPr/>
        </p:nvPicPr>
        <p:blipFill rotWithShape="1">
          <a:blip r:embed="rId6">
            <a:alphaModFix/>
          </a:blip>
          <a:srcRect b="6959" l="0" r="0" t="0"/>
          <a:stretch/>
        </p:blipFill>
        <p:spPr>
          <a:xfrm>
            <a:off x="7061725" y="3355375"/>
            <a:ext cx="2836100" cy="2143725"/>
          </a:xfrm>
          <a:prstGeom prst="rect">
            <a:avLst/>
          </a:prstGeom>
          <a:noFill/>
          <a:ln>
            <a:noFill/>
          </a:ln>
        </p:spPr>
      </p:pic>
      <p:pic>
        <p:nvPicPr>
          <p:cNvPr id="318" name="Google Shape;318;g303a3f50ffa_1_34"/>
          <p:cNvPicPr preferRelativeResize="0"/>
          <p:nvPr/>
        </p:nvPicPr>
        <p:blipFill rotWithShape="1">
          <a:blip r:embed="rId7">
            <a:alphaModFix/>
          </a:blip>
          <a:srcRect b="0" l="0" r="0" t="0"/>
          <a:stretch/>
        </p:blipFill>
        <p:spPr>
          <a:xfrm>
            <a:off x="9897832" y="3362536"/>
            <a:ext cx="1578608" cy="978737"/>
          </a:xfrm>
          <a:prstGeom prst="rect">
            <a:avLst/>
          </a:prstGeom>
          <a:noFill/>
          <a:ln>
            <a:noFill/>
          </a:ln>
        </p:spPr>
      </p:pic>
      <p:pic>
        <p:nvPicPr>
          <p:cNvPr id="319" name="Google Shape;319;g303a3f50ffa_1_34"/>
          <p:cNvPicPr preferRelativeResize="0"/>
          <p:nvPr/>
        </p:nvPicPr>
        <p:blipFill rotWithShape="1">
          <a:blip r:embed="rId8">
            <a:alphaModFix/>
          </a:blip>
          <a:srcRect b="0" l="0" r="0" t="0"/>
          <a:stretch/>
        </p:blipFill>
        <p:spPr>
          <a:xfrm>
            <a:off x="7061730" y="2275378"/>
            <a:ext cx="4298293" cy="1080000"/>
          </a:xfrm>
          <a:prstGeom prst="rect">
            <a:avLst/>
          </a:prstGeom>
          <a:noFill/>
          <a:ln>
            <a:noFill/>
          </a:ln>
        </p:spPr>
      </p:pic>
      <p:pic>
        <p:nvPicPr>
          <p:cNvPr id="320" name="Google Shape;320;g303a3f50ffa_1_34"/>
          <p:cNvPicPr preferRelativeResize="0"/>
          <p:nvPr/>
        </p:nvPicPr>
        <p:blipFill>
          <a:blip r:embed="rId9">
            <a:alphaModFix/>
          </a:blip>
          <a:stretch>
            <a:fillRect/>
          </a:stretch>
        </p:blipFill>
        <p:spPr>
          <a:xfrm>
            <a:off x="1293775" y="5460400"/>
            <a:ext cx="2331111" cy="292608"/>
          </a:xfrm>
          <a:prstGeom prst="rect">
            <a:avLst/>
          </a:prstGeom>
          <a:noFill/>
          <a:ln>
            <a:noFill/>
          </a:ln>
        </p:spPr>
      </p:pic>
      <p:pic>
        <p:nvPicPr>
          <p:cNvPr id="321" name="Google Shape;321;g303a3f50ffa_1_34"/>
          <p:cNvPicPr preferRelativeResize="0"/>
          <p:nvPr/>
        </p:nvPicPr>
        <p:blipFill>
          <a:blip r:embed="rId10">
            <a:alphaModFix/>
          </a:blip>
          <a:stretch>
            <a:fillRect/>
          </a:stretch>
        </p:blipFill>
        <p:spPr>
          <a:xfrm>
            <a:off x="7061725" y="5460400"/>
            <a:ext cx="2331111" cy="2926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
          <p:cNvSpPr txBox="1"/>
          <p:nvPr>
            <p:ph idx="1" type="body"/>
          </p:nvPr>
        </p:nvSpPr>
        <p:spPr>
          <a:xfrm>
            <a:off x="1976909" y="1721197"/>
            <a:ext cx="7277700" cy="3471300"/>
          </a:xfrm>
          <a:prstGeom prst="rect">
            <a:avLst/>
          </a:prstGeom>
          <a:noFill/>
          <a:ln>
            <a:noFill/>
          </a:ln>
        </p:spPr>
        <p:txBody>
          <a:bodyPr anchorCtr="0" anchor="t" bIns="45700" lIns="0" spcFirstLastPara="1" rIns="91425" wrap="square" tIns="0">
            <a:noAutofit/>
          </a:bodyPr>
          <a:lstStyle/>
          <a:p>
            <a:pPr indent="-32386" lvl="0" marL="139066" rtl="0" algn="l">
              <a:lnSpc>
                <a:spcPct val="100000"/>
              </a:lnSpc>
              <a:spcBef>
                <a:spcPts val="0"/>
              </a:spcBef>
              <a:spcAft>
                <a:spcPts val="0"/>
              </a:spcAft>
              <a:buSzPts val="1680"/>
              <a:buNone/>
            </a:pPr>
            <a:r>
              <a:t/>
            </a:r>
            <a:endParaRPr/>
          </a:p>
        </p:txBody>
      </p:sp>
      <p:pic>
        <p:nvPicPr>
          <p:cNvPr id="327" name="Google Shape;327;p2"/>
          <p:cNvPicPr preferRelativeResize="0"/>
          <p:nvPr/>
        </p:nvPicPr>
        <p:blipFill>
          <a:blip r:embed="rId3">
            <a:alphaModFix/>
          </a:blip>
          <a:stretch>
            <a:fillRect/>
          </a:stretch>
        </p:blipFill>
        <p:spPr>
          <a:xfrm>
            <a:off x="1243650" y="1667150"/>
            <a:ext cx="4025924" cy="1358039"/>
          </a:xfrm>
          <a:prstGeom prst="rect">
            <a:avLst/>
          </a:prstGeom>
          <a:noFill/>
          <a:ln>
            <a:noFill/>
          </a:ln>
        </p:spPr>
      </p:pic>
      <p:pic>
        <p:nvPicPr>
          <p:cNvPr id="328" name="Google Shape;328;p2"/>
          <p:cNvPicPr preferRelativeResize="0"/>
          <p:nvPr/>
        </p:nvPicPr>
        <p:blipFill>
          <a:blip r:embed="rId4">
            <a:alphaModFix/>
          </a:blip>
          <a:stretch>
            <a:fillRect/>
          </a:stretch>
        </p:blipFill>
        <p:spPr>
          <a:xfrm>
            <a:off x="1243650" y="3443534"/>
            <a:ext cx="4025924" cy="1358039"/>
          </a:xfrm>
          <a:prstGeom prst="rect">
            <a:avLst/>
          </a:prstGeom>
          <a:noFill/>
          <a:ln>
            <a:noFill/>
          </a:ln>
        </p:spPr>
      </p:pic>
      <p:pic>
        <p:nvPicPr>
          <p:cNvPr id="329" name="Google Shape;329;p2"/>
          <p:cNvPicPr preferRelativeResize="0"/>
          <p:nvPr/>
        </p:nvPicPr>
        <p:blipFill>
          <a:blip r:embed="rId5">
            <a:alphaModFix/>
          </a:blip>
          <a:stretch>
            <a:fillRect/>
          </a:stretch>
        </p:blipFill>
        <p:spPr>
          <a:xfrm>
            <a:off x="1243650" y="5219918"/>
            <a:ext cx="4025924" cy="1358038"/>
          </a:xfrm>
          <a:prstGeom prst="rect">
            <a:avLst/>
          </a:prstGeom>
          <a:noFill/>
          <a:ln>
            <a:noFill/>
          </a:ln>
        </p:spPr>
      </p:pic>
      <p:pic>
        <p:nvPicPr>
          <p:cNvPr id="330" name="Google Shape;330;p2"/>
          <p:cNvPicPr preferRelativeResize="0"/>
          <p:nvPr/>
        </p:nvPicPr>
        <p:blipFill>
          <a:blip r:embed="rId6">
            <a:alphaModFix/>
          </a:blip>
          <a:stretch>
            <a:fillRect/>
          </a:stretch>
        </p:blipFill>
        <p:spPr>
          <a:xfrm>
            <a:off x="5406451" y="1667150"/>
            <a:ext cx="4025924" cy="1358034"/>
          </a:xfrm>
          <a:prstGeom prst="rect">
            <a:avLst/>
          </a:prstGeom>
          <a:noFill/>
          <a:ln>
            <a:noFill/>
          </a:ln>
        </p:spPr>
      </p:pic>
      <p:pic>
        <p:nvPicPr>
          <p:cNvPr id="331" name="Google Shape;331;p2"/>
          <p:cNvPicPr preferRelativeResize="0"/>
          <p:nvPr/>
        </p:nvPicPr>
        <p:blipFill>
          <a:blip r:embed="rId7">
            <a:alphaModFix/>
          </a:blip>
          <a:stretch>
            <a:fillRect/>
          </a:stretch>
        </p:blipFill>
        <p:spPr>
          <a:xfrm>
            <a:off x="5406447" y="3443543"/>
            <a:ext cx="4025924" cy="1358039"/>
          </a:xfrm>
          <a:prstGeom prst="rect">
            <a:avLst/>
          </a:prstGeom>
          <a:noFill/>
          <a:ln>
            <a:noFill/>
          </a:ln>
        </p:spPr>
      </p:pic>
      <p:pic>
        <p:nvPicPr>
          <p:cNvPr id="332" name="Google Shape;332;p2"/>
          <p:cNvPicPr preferRelativeResize="0"/>
          <p:nvPr/>
        </p:nvPicPr>
        <p:blipFill>
          <a:blip r:embed="rId8">
            <a:alphaModFix/>
          </a:blip>
          <a:stretch>
            <a:fillRect/>
          </a:stretch>
        </p:blipFill>
        <p:spPr>
          <a:xfrm>
            <a:off x="5406448" y="5219937"/>
            <a:ext cx="4025924" cy="1358039"/>
          </a:xfrm>
          <a:prstGeom prst="rect">
            <a:avLst/>
          </a:prstGeom>
          <a:noFill/>
          <a:ln>
            <a:noFill/>
          </a:ln>
        </p:spPr>
      </p:pic>
      <p:sp>
        <p:nvSpPr>
          <p:cNvPr id="333" name="Google Shape;333;p2"/>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ARIMA Model (Manual Parameter Tuning)</a:t>
            </a:r>
            <a:endParaRPr/>
          </a:p>
          <a:p>
            <a:pPr indent="0" lvl="0" marL="0" rtl="0" algn="l">
              <a:spcBef>
                <a:spcPts val="0"/>
              </a:spcBef>
              <a:spcAft>
                <a:spcPts val="0"/>
              </a:spcAft>
              <a:buClr>
                <a:schemeClr val="dk1"/>
              </a:buClr>
              <a:buSzPts val="2400"/>
              <a:buFont typeface="Calibri"/>
              <a:buNone/>
            </a:pPr>
            <a:r>
              <a:rPr lang="en-US" sz="1700"/>
              <a:t>Modelling Bitcoin’s Returns With Its Own Time Series Information (1 Feature)</a:t>
            </a:r>
            <a:endParaRPr sz="1700"/>
          </a:p>
          <a:p>
            <a:pPr indent="0" lvl="0" marL="0" rtl="0" algn="l">
              <a:spcBef>
                <a:spcPts val="0"/>
              </a:spcBef>
              <a:spcAft>
                <a:spcPts val="0"/>
              </a:spcAft>
              <a:buClr>
                <a:schemeClr val="dk1"/>
              </a:buClr>
              <a:buSzPts val="2400"/>
              <a:buFont typeface="Calibri"/>
              <a:buNone/>
            </a:pPr>
            <a:r>
              <a:rPr lang="en-US" sz="1700"/>
              <a:t>Autocorrelation Function (ACF) and Partial Autocorrelation Function (PACF)</a:t>
            </a:r>
            <a:endParaRPr sz="1700"/>
          </a:p>
        </p:txBody>
      </p:sp>
      <p:sp>
        <p:nvSpPr>
          <p:cNvPr id="334" name="Google Shape;334;p2"/>
          <p:cNvSpPr txBox="1"/>
          <p:nvPr/>
        </p:nvSpPr>
        <p:spPr>
          <a:xfrm>
            <a:off x="9325800" y="1667150"/>
            <a:ext cx="2866200" cy="500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1100">
                <a:solidFill>
                  <a:srgbClr val="0F1541"/>
                </a:solidFill>
                <a:latin typeface="Calibri"/>
                <a:ea typeface="Calibri"/>
                <a:cs typeface="Calibri"/>
                <a:sym typeface="Calibri"/>
              </a:rPr>
              <a:t>Methodology</a:t>
            </a:r>
            <a:r>
              <a:rPr lang="en-US" sz="1100">
                <a:solidFill>
                  <a:srgbClr val="0F1541"/>
                </a:solidFill>
                <a:latin typeface="Calibri"/>
                <a:ea typeface="Calibri"/>
                <a:cs typeface="Calibri"/>
                <a:sym typeface="Calibri"/>
              </a:rPr>
              <a:t>: Uses a rolling window of 100 days to predict next day’s Bitcoin return, adapting to market changes.</a:t>
            </a:r>
            <a:endParaRPr sz="11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rPr b="1" lang="en-US" sz="1100">
                <a:solidFill>
                  <a:srgbClr val="0F1541"/>
                </a:solidFill>
                <a:latin typeface="Calibri"/>
                <a:ea typeface="Calibri"/>
                <a:cs typeface="Calibri"/>
                <a:sym typeface="Calibri"/>
              </a:rPr>
              <a:t>ACF and PACF Analysis</a:t>
            </a:r>
            <a:r>
              <a:rPr lang="en-US" sz="1100">
                <a:solidFill>
                  <a:srgbClr val="0F1541"/>
                </a:solidFill>
                <a:latin typeface="Calibri"/>
                <a:ea typeface="Calibri"/>
                <a:cs typeface="Calibri"/>
                <a:sym typeface="Calibri"/>
              </a:rPr>
              <a:t>: Conducted for window start days: 1, 8, 15, 22, 29, 43.</a:t>
            </a:r>
            <a:endParaRPr sz="11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rPr b="1" lang="en-US" sz="1100">
                <a:solidFill>
                  <a:srgbClr val="0F1541"/>
                </a:solidFill>
                <a:latin typeface="Calibri"/>
                <a:ea typeface="Calibri"/>
                <a:cs typeface="Calibri"/>
                <a:sym typeface="Calibri"/>
              </a:rPr>
              <a:t>Observations</a:t>
            </a:r>
            <a:r>
              <a:rPr lang="en-US" sz="1100">
                <a:solidFill>
                  <a:srgbClr val="0F1541"/>
                </a:solidFill>
                <a:latin typeface="Calibri"/>
                <a:ea typeface="Calibri"/>
                <a:cs typeface="Calibri"/>
                <a:sym typeface="Calibri"/>
              </a:rPr>
              <a:t>:</a:t>
            </a:r>
            <a:endParaRPr sz="1100">
              <a:solidFill>
                <a:srgbClr val="0F1541"/>
              </a:solidFill>
              <a:latin typeface="Calibri"/>
              <a:ea typeface="Calibri"/>
              <a:cs typeface="Calibri"/>
              <a:sym typeface="Calibri"/>
            </a:endParaRPr>
          </a:p>
          <a:p>
            <a:pPr indent="-298450" lvl="0" marL="457200" rtl="0" algn="l">
              <a:lnSpc>
                <a:spcPct val="100000"/>
              </a:lnSpc>
              <a:spcBef>
                <a:spcPts val="1200"/>
              </a:spcBef>
              <a:spcAft>
                <a:spcPts val="0"/>
              </a:spcAft>
              <a:buClr>
                <a:srgbClr val="0F1541"/>
              </a:buClr>
              <a:buSzPts val="1100"/>
              <a:buFont typeface="Calibri"/>
              <a:buChar char="●"/>
            </a:pPr>
            <a:r>
              <a:rPr lang="en-US" sz="1100">
                <a:solidFill>
                  <a:srgbClr val="0F1541"/>
                </a:solidFill>
                <a:latin typeface="Calibri"/>
                <a:ea typeface="Calibri"/>
                <a:cs typeface="Calibri"/>
                <a:sym typeface="Calibri"/>
              </a:rPr>
              <a:t>Despite the potential for variability with shifting windows, ACF and PACF show a consistent pattern across different periods.</a:t>
            </a:r>
            <a:endParaRPr sz="1100">
              <a:solidFill>
                <a:srgbClr val="0F1541"/>
              </a:solidFill>
              <a:latin typeface="Calibri"/>
              <a:ea typeface="Calibri"/>
              <a:cs typeface="Calibri"/>
              <a:sym typeface="Calibri"/>
            </a:endParaRPr>
          </a:p>
          <a:p>
            <a:pPr indent="-298450" lvl="0" marL="457200" rtl="0" algn="l">
              <a:lnSpc>
                <a:spcPct val="100000"/>
              </a:lnSpc>
              <a:spcBef>
                <a:spcPts val="0"/>
              </a:spcBef>
              <a:spcAft>
                <a:spcPts val="0"/>
              </a:spcAft>
              <a:buClr>
                <a:srgbClr val="0F1541"/>
              </a:buClr>
              <a:buSzPts val="1100"/>
              <a:buFont typeface="Calibri"/>
              <a:buChar char="●"/>
            </a:pPr>
            <a:r>
              <a:rPr lang="en-US" sz="1100">
                <a:solidFill>
                  <a:srgbClr val="0F1541"/>
                </a:solidFill>
                <a:latin typeface="Calibri"/>
                <a:ea typeface="Calibri"/>
                <a:cs typeface="Calibri"/>
                <a:sym typeface="Calibri"/>
              </a:rPr>
              <a:t>This consistency indicates that the time series retains similar properties over time, enhancing confidence in the model.</a:t>
            </a:r>
            <a:endParaRPr sz="1100">
              <a:solidFill>
                <a:srgbClr val="0F1541"/>
              </a:solidFill>
              <a:latin typeface="Calibri"/>
              <a:ea typeface="Calibri"/>
              <a:cs typeface="Calibri"/>
              <a:sym typeface="Calibri"/>
            </a:endParaRPr>
          </a:p>
          <a:p>
            <a:pPr indent="0" lvl="0" marL="0" rtl="0" algn="l">
              <a:lnSpc>
                <a:spcPct val="100000"/>
              </a:lnSpc>
              <a:spcBef>
                <a:spcPts val="1200"/>
              </a:spcBef>
              <a:spcAft>
                <a:spcPts val="0"/>
              </a:spcAft>
              <a:buNone/>
            </a:pPr>
            <a:r>
              <a:rPr b="1" lang="en-US" sz="1100">
                <a:solidFill>
                  <a:srgbClr val="0F1541"/>
                </a:solidFill>
                <a:latin typeface="Calibri"/>
                <a:ea typeface="Calibri"/>
                <a:cs typeface="Calibri"/>
                <a:sym typeface="Calibri"/>
              </a:rPr>
              <a:t>Conclusion</a:t>
            </a:r>
            <a:r>
              <a:rPr lang="en-US" sz="1100">
                <a:solidFill>
                  <a:srgbClr val="0F1541"/>
                </a:solidFill>
                <a:latin typeface="Calibri"/>
                <a:ea typeface="Calibri"/>
                <a:cs typeface="Calibri"/>
                <a:sym typeface="Calibri"/>
              </a:rPr>
              <a:t>: Stability in ACF and PACF underscores the ARIMA model’s reliability and robustness in forecasting Bitcoin’s daily returns.</a:t>
            </a:r>
            <a:endParaRPr sz="1100">
              <a:solidFill>
                <a:srgbClr val="0F1541"/>
              </a:solidFill>
              <a:latin typeface="Calibri"/>
              <a:ea typeface="Calibri"/>
              <a:cs typeface="Calibri"/>
              <a:sym typeface="Calibri"/>
            </a:endParaRPr>
          </a:p>
          <a:p>
            <a:pPr indent="0" lvl="0" marL="0" rtl="0" algn="l">
              <a:spcBef>
                <a:spcPts val="0"/>
              </a:spcBef>
              <a:spcAft>
                <a:spcPts val="0"/>
              </a:spcAft>
              <a:buNone/>
            </a:pPr>
            <a:r>
              <a:t/>
            </a:r>
            <a:endParaRPr sz="1200">
              <a:solidFill>
                <a:srgbClr val="0F1541"/>
              </a:solidFill>
              <a:highlight>
                <a:srgbClr val="FFFFFF"/>
              </a:highlight>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15628dd95a_0_10"/>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ARIMA Model (Manual Parameter Tuning)</a:t>
            </a:r>
            <a:endParaRPr/>
          </a:p>
          <a:p>
            <a:pPr indent="0" lvl="0" marL="0" rtl="0" algn="l">
              <a:spcBef>
                <a:spcPts val="0"/>
              </a:spcBef>
              <a:spcAft>
                <a:spcPts val="0"/>
              </a:spcAft>
              <a:buClr>
                <a:schemeClr val="dk1"/>
              </a:buClr>
              <a:buSzPts val="2400"/>
              <a:buFont typeface="Calibri"/>
              <a:buNone/>
            </a:pPr>
            <a:r>
              <a:rPr lang="en-US" sz="1700"/>
              <a:t>Modelling Bitcoin’s Returns With Its Own Time Series Information (1 Feature)</a:t>
            </a:r>
            <a:endParaRPr sz="1700"/>
          </a:p>
        </p:txBody>
      </p:sp>
      <p:sp>
        <p:nvSpPr>
          <p:cNvPr id="340" name="Google Shape;340;g315628dd95a_0_10"/>
          <p:cNvSpPr txBox="1"/>
          <p:nvPr>
            <p:ph idx="1" type="body"/>
          </p:nvPr>
        </p:nvSpPr>
        <p:spPr>
          <a:xfrm>
            <a:off x="6525525" y="1385225"/>
            <a:ext cx="5552700" cy="5343000"/>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1200"/>
              </a:spcBef>
              <a:spcAft>
                <a:spcPts val="0"/>
              </a:spcAft>
              <a:buNone/>
            </a:pPr>
            <a:r>
              <a:rPr b="1" lang="en-US" sz="1200">
                <a:solidFill>
                  <a:srgbClr val="0F1541"/>
                </a:solidFill>
              </a:rPr>
              <a:t>ACF Insights</a:t>
            </a:r>
            <a:r>
              <a:rPr lang="en-US" sz="1200">
                <a:solidFill>
                  <a:srgbClr val="0F1541"/>
                </a:solidFill>
              </a:rPr>
              <a:t>:</a:t>
            </a:r>
            <a:endParaRPr sz="1200">
              <a:solidFill>
                <a:srgbClr val="0F1541"/>
              </a:solidFill>
            </a:endParaRPr>
          </a:p>
          <a:p>
            <a:pPr indent="-304800" lvl="0" marL="457200" rtl="0" algn="l">
              <a:lnSpc>
                <a:spcPct val="100000"/>
              </a:lnSpc>
              <a:spcBef>
                <a:spcPts val="0"/>
              </a:spcBef>
              <a:spcAft>
                <a:spcPts val="0"/>
              </a:spcAft>
              <a:buClr>
                <a:srgbClr val="0F1541"/>
              </a:buClr>
              <a:buSzPts val="1200"/>
              <a:buChar char="•"/>
            </a:pPr>
            <a:r>
              <a:rPr lang="en-US" sz="1200">
                <a:solidFill>
                  <a:srgbClr val="0F1541"/>
                </a:solidFill>
              </a:rPr>
              <a:t>Displays decay pattern, suggesting there may be an autoregressive component.</a:t>
            </a:r>
            <a:endParaRPr sz="1200">
              <a:solidFill>
                <a:srgbClr val="0F1541"/>
              </a:solidFill>
            </a:endParaRPr>
          </a:p>
          <a:p>
            <a:pPr indent="-304800" lvl="0" marL="457200" rtl="0" algn="l">
              <a:lnSpc>
                <a:spcPct val="100000"/>
              </a:lnSpc>
              <a:spcBef>
                <a:spcPts val="0"/>
              </a:spcBef>
              <a:spcAft>
                <a:spcPts val="0"/>
              </a:spcAft>
              <a:buClr>
                <a:srgbClr val="0F1541"/>
              </a:buClr>
              <a:buSzPts val="1200"/>
              <a:buChar char="•"/>
            </a:pPr>
            <a:r>
              <a:rPr lang="en-US" sz="1200">
                <a:solidFill>
                  <a:srgbClr val="0F1541"/>
                </a:solidFill>
              </a:rPr>
              <a:t>A pure AR model typically shows an exponential decay pattern; deviations suggest additional dynamics at play.</a:t>
            </a:r>
            <a:endParaRPr sz="1200">
              <a:solidFill>
                <a:srgbClr val="0F1541"/>
              </a:solidFill>
            </a:endParaRPr>
          </a:p>
          <a:p>
            <a:pPr indent="0" lvl="0" marL="0" rtl="0" algn="l">
              <a:lnSpc>
                <a:spcPct val="100000"/>
              </a:lnSpc>
              <a:spcBef>
                <a:spcPts val="0"/>
              </a:spcBef>
              <a:spcAft>
                <a:spcPts val="0"/>
              </a:spcAft>
              <a:buNone/>
            </a:pPr>
            <a:r>
              <a:rPr b="1" lang="en-US" sz="1200">
                <a:solidFill>
                  <a:srgbClr val="0F1541"/>
                </a:solidFill>
              </a:rPr>
              <a:t>PACF Insights</a:t>
            </a:r>
            <a:r>
              <a:rPr lang="en-US" sz="1200">
                <a:solidFill>
                  <a:srgbClr val="0F1541"/>
                </a:solidFill>
              </a:rPr>
              <a:t>:</a:t>
            </a:r>
            <a:endParaRPr sz="1200">
              <a:solidFill>
                <a:srgbClr val="0F1541"/>
              </a:solidFill>
            </a:endParaRPr>
          </a:p>
          <a:p>
            <a:pPr indent="-304800" lvl="0" marL="457200" rtl="0" algn="l">
              <a:lnSpc>
                <a:spcPct val="100000"/>
              </a:lnSpc>
              <a:spcBef>
                <a:spcPts val="0"/>
              </a:spcBef>
              <a:spcAft>
                <a:spcPts val="0"/>
              </a:spcAft>
              <a:buClr>
                <a:srgbClr val="0F1541"/>
              </a:buClr>
              <a:buSzPts val="1200"/>
              <a:buChar char="•"/>
            </a:pPr>
            <a:r>
              <a:rPr lang="en-US" sz="1200">
                <a:solidFill>
                  <a:srgbClr val="0F1541"/>
                </a:solidFill>
              </a:rPr>
              <a:t>Sharp cut-off after the first lag indicates a likely AR(1) component.</a:t>
            </a:r>
            <a:endParaRPr sz="1200">
              <a:solidFill>
                <a:srgbClr val="0F1541"/>
              </a:solidFill>
            </a:endParaRPr>
          </a:p>
          <a:p>
            <a:pPr indent="-304800" lvl="0" marL="457200" rtl="0" algn="l">
              <a:lnSpc>
                <a:spcPct val="100000"/>
              </a:lnSpc>
              <a:spcBef>
                <a:spcPts val="0"/>
              </a:spcBef>
              <a:spcAft>
                <a:spcPts val="0"/>
              </a:spcAft>
              <a:buClr>
                <a:srgbClr val="0F1541"/>
              </a:buClr>
              <a:buSzPts val="1200"/>
              <a:buChar char="•"/>
            </a:pPr>
            <a:r>
              <a:rPr lang="en-US" sz="1200">
                <a:solidFill>
                  <a:srgbClr val="0F1541"/>
                </a:solidFill>
              </a:rPr>
              <a:t>Significant spikes at every seventh lag suggest seasonal influence, potentially needing a seasonal MA component.</a:t>
            </a:r>
            <a:endParaRPr sz="1200">
              <a:solidFill>
                <a:srgbClr val="0F1541"/>
              </a:solidFill>
            </a:endParaRPr>
          </a:p>
          <a:p>
            <a:pPr indent="0" lvl="0" marL="457200" rtl="0" algn="l">
              <a:lnSpc>
                <a:spcPct val="100000"/>
              </a:lnSpc>
              <a:spcBef>
                <a:spcPts val="0"/>
              </a:spcBef>
              <a:spcAft>
                <a:spcPts val="0"/>
              </a:spcAft>
              <a:buNone/>
            </a:pPr>
            <a:r>
              <a:t/>
            </a:r>
            <a:endParaRPr sz="1200">
              <a:solidFill>
                <a:srgbClr val="0F1541"/>
              </a:solidFill>
              <a:latin typeface="Arial"/>
              <a:ea typeface="Arial"/>
              <a:cs typeface="Arial"/>
              <a:sym typeface="Arial"/>
            </a:endParaRPr>
          </a:p>
          <a:p>
            <a:pPr indent="0" lvl="0" marL="0" rtl="0" algn="l">
              <a:spcBef>
                <a:spcPts val="0"/>
              </a:spcBef>
              <a:spcAft>
                <a:spcPts val="0"/>
              </a:spcAft>
              <a:buNone/>
            </a:pPr>
            <a:r>
              <a:rPr b="1" lang="en-US" sz="1200">
                <a:solidFill>
                  <a:srgbClr val="0F1541"/>
                </a:solidFill>
              </a:rPr>
              <a:t>Observation</a:t>
            </a:r>
            <a:r>
              <a:rPr lang="en-US" sz="1200">
                <a:solidFill>
                  <a:srgbClr val="0F1541"/>
                </a:solidFill>
              </a:rPr>
              <a:t>: Initial preprocessing showed no seasonal trends, contradicting the weak time series trends indicated by PACF, which were not detected by ADF and KPSS tests.</a:t>
            </a:r>
            <a:endParaRPr sz="1200">
              <a:solidFill>
                <a:srgbClr val="0F1541"/>
              </a:solidFill>
            </a:endParaRPr>
          </a:p>
          <a:p>
            <a:pPr indent="0" lvl="0" marL="0" rtl="0" algn="l">
              <a:spcBef>
                <a:spcPts val="0"/>
              </a:spcBef>
              <a:spcAft>
                <a:spcPts val="0"/>
              </a:spcAft>
              <a:buNone/>
            </a:pPr>
            <a:r>
              <a:rPr lang="en-US" sz="1200">
                <a:solidFill>
                  <a:srgbClr val="0F1541"/>
                </a:solidFill>
              </a:rPr>
              <a:t>KPSS and ADF may omit weak time series trend due to it’s higher probability of false positives or negatives.</a:t>
            </a:r>
            <a:endParaRPr sz="1200">
              <a:solidFill>
                <a:srgbClr val="0F1541"/>
              </a:solidFill>
            </a:endParaRPr>
          </a:p>
          <a:p>
            <a:pPr indent="0" lvl="0" marL="0" rtl="0" algn="l">
              <a:spcBef>
                <a:spcPts val="0"/>
              </a:spcBef>
              <a:spcAft>
                <a:spcPts val="0"/>
              </a:spcAft>
              <a:buNone/>
            </a:pPr>
            <a:r>
              <a:t/>
            </a:r>
            <a:endParaRPr sz="1200">
              <a:solidFill>
                <a:srgbClr val="0F1541"/>
              </a:solidFill>
            </a:endParaRPr>
          </a:p>
          <a:p>
            <a:pPr indent="0" lvl="0" marL="0" marR="0" rtl="0" algn="l">
              <a:lnSpc>
                <a:spcPct val="100000"/>
              </a:lnSpc>
              <a:spcBef>
                <a:spcPts val="0"/>
              </a:spcBef>
              <a:spcAft>
                <a:spcPts val="0"/>
              </a:spcAft>
              <a:buNone/>
            </a:pPr>
            <a:r>
              <a:rPr b="1" lang="en-US" sz="1200">
                <a:solidFill>
                  <a:srgbClr val="0F1541"/>
                </a:solidFill>
              </a:rPr>
              <a:t>Non-Seasonal Component:</a:t>
            </a:r>
            <a:endParaRPr b="1" sz="1200">
              <a:solidFill>
                <a:srgbClr val="0F1541"/>
              </a:solidFill>
            </a:endParaRPr>
          </a:p>
          <a:p>
            <a:pPr indent="-304800" lvl="0" marL="457200" marR="0" rtl="0" algn="l">
              <a:lnSpc>
                <a:spcPct val="100000"/>
              </a:lnSpc>
              <a:spcBef>
                <a:spcPts val="0"/>
              </a:spcBef>
              <a:spcAft>
                <a:spcPts val="0"/>
              </a:spcAft>
              <a:buClr>
                <a:srgbClr val="0F1541"/>
              </a:buClr>
              <a:buSzPts val="1200"/>
              <a:buChar char="•"/>
            </a:pPr>
            <a:r>
              <a:rPr lang="en-US" sz="1200">
                <a:solidFill>
                  <a:srgbClr val="0F1541"/>
                </a:solidFill>
              </a:rPr>
              <a:t>AR(1): Suggested due to significant correlation at the first lag.</a:t>
            </a:r>
            <a:endParaRPr sz="1200">
              <a:solidFill>
                <a:srgbClr val="0F1541"/>
              </a:solidFill>
            </a:endParaRPr>
          </a:p>
          <a:p>
            <a:pPr indent="0" lvl="0" marL="0" marR="0" rtl="0" algn="l">
              <a:lnSpc>
                <a:spcPct val="100000"/>
              </a:lnSpc>
              <a:spcBef>
                <a:spcPts val="0"/>
              </a:spcBef>
              <a:spcAft>
                <a:spcPts val="0"/>
              </a:spcAft>
              <a:buNone/>
            </a:pPr>
            <a:r>
              <a:rPr b="1" lang="en-US" sz="1200">
                <a:solidFill>
                  <a:srgbClr val="0F1541"/>
                </a:solidFill>
              </a:rPr>
              <a:t>Seasonal Component:</a:t>
            </a:r>
            <a:endParaRPr b="1" sz="1200">
              <a:solidFill>
                <a:srgbClr val="0F1541"/>
              </a:solidFill>
            </a:endParaRPr>
          </a:p>
          <a:p>
            <a:pPr indent="-304800" lvl="0" marL="457200" marR="0" rtl="0" algn="l">
              <a:lnSpc>
                <a:spcPct val="100000"/>
              </a:lnSpc>
              <a:spcBef>
                <a:spcPts val="0"/>
              </a:spcBef>
              <a:spcAft>
                <a:spcPts val="0"/>
              </a:spcAft>
              <a:buClr>
                <a:srgbClr val="0F1541"/>
              </a:buClr>
              <a:buSzPts val="1200"/>
              <a:buChar char="•"/>
            </a:pPr>
            <a:r>
              <a:rPr lang="en-US" sz="1200">
                <a:solidFill>
                  <a:srgbClr val="0F1541"/>
                </a:solidFill>
              </a:rPr>
              <a:t>Seasonal MA(1) at Period 7: Indicated by significant spikes at every seventh lag in PACF.</a:t>
            </a:r>
            <a:endParaRPr sz="1200">
              <a:solidFill>
                <a:srgbClr val="0F1541"/>
              </a:solidFill>
            </a:endParaRPr>
          </a:p>
          <a:p>
            <a:pPr indent="0" lvl="0" marL="457200" marR="0" rtl="0" algn="l">
              <a:lnSpc>
                <a:spcPct val="100000"/>
              </a:lnSpc>
              <a:spcBef>
                <a:spcPts val="0"/>
              </a:spcBef>
              <a:spcAft>
                <a:spcPts val="0"/>
              </a:spcAft>
              <a:buNone/>
            </a:pPr>
            <a:r>
              <a:t/>
            </a:r>
            <a:endParaRPr sz="1200">
              <a:solidFill>
                <a:srgbClr val="0F1541"/>
              </a:solidFill>
            </a:endParaRPr>
          </a:p>
          <a:p>
            <a:pPr indent="0" lvl="0" marL="0" marR="0" rtl="0" algn="l">
              <a:lnSpc>
                <a:spcPct val="100000"/>
              </a:lnSpc>
              <a:spcBef>
                <a:spcPts val="0"/>
              </a:spcBef>
              <a:spcAft>
                <a:spcPts val="0"/>
              </a:spcAft>
              <a:buNone/>
            </a:pPr>
            <a:r>
              <a:rPr b="1" lang="en-US" sz="1200">
                <a:solidFill>
                  <a:srgbClr val="0F1541"/>
                </a:solidFill>
              </a:rPr>
              <a:t>Proposed Models for Analysis</a:t>
            </a:r>
            <a:endParaRPr b="1" sz="1200">
              <a:solidFill>
                <a:srgbClr val="0F1541"/>
              </a:solidFill>
            </a:endParaRPr>
          </a:p>
          <a:p>
            <a:pPr indent="-304800" lvl="0" marL="457200" marR="0" rtl="0" algn="l">
              <a:lnSpc>
                <a:spcPct val="100000"/>
              </a:lnSpc>
              <a:spcBef>
                <a:spcPts val="0"/>
              </a:spcBef>
              <a:spcAft>
                <a:spcPts val="0"/>
              </a:spcAft>
              <a:buClr>
                <a:srgbClr val="0F1541"/>
              </a:buClr>
              <a:buSzPts val="1200"/>
              <a:buChar char="❖"/>
            </a:pPr>
            <a:r>
              <a:rPr lang="en-US" sz="1200">
                <a:solidFill>
                  <a:srgbClr val="0F1541"/>
                </a:solidFill>
              </a:rPr>
              <a:t>SARIMA Model: SARIMA(1,0,0)(0,0,1)[7]</a:t>
            </a:r>
            <a:endParaRPr sz="1200">
              <a:solidFill>
                <a:srgbClr val="0F1541"/>
              </a:solidFill>
            </a:endParaRPr>
          </a:p>
          <a:p>
            <a:pPr indent="-304800" lvl="1" marL="914400" marR="0" rtl="0" algn="l">
              <a:lnSpc>
                <a:spcPct val="100000"/>
              </a:lnSpc>
              <a:spcBef>
                <a:spcPts val="0"/>
              </a:spcBef>
              <a:spcAft>
                <a:spcPts val="0"/>
              </a:spcAft>
              <a:buClr>
                <a:srgbClr val="0F1541"/>
              </a:buClr>
              <a:buSzPts val="1200"/>
              <a:buChar char="▪"/>
            </a:pPr>
            <a:r>
              <a:rPr lang="en-US" sz="1200">
                <a:solidFill>
                  <a:srgbClr val="0F1541"/>
                </a:solidFill>
              </a:rPr>
              <a:t>Includes non-seasonal AR(1) and seasonal MA(1) with 7-day periodicity.</a:t>
            </a:r>
            <a:endParaRPr sz="1200">
              <a:solidFill>
                <a:srgbClr val="0F1541"/>
              </a:solidFill>
            </a:endParaRPr>
          </a:p>
          <a:p>
            <a:pPr indent="-304800" lvl="1" marL="914400" marR="0" rtl="0" algn="l">
              <a:lnSpc>
                <a:spcPct val="100000"/>
              </a:lnSpc>
              <a:spcBef>
                <a:spcPts val="0"/>
              </a:spcBef>
              <a:spcAft>
                <a:spcPts val="0"/>
              </a:spcAft>
              <a:buClr>
                <a:srgbClr val="0F1541"/>
              </a:buClr>
              <a:buSzPts val="1200"/>
              <a:buChar char="▪"/>
            </a:pPr>
            <a:r>
              <a:rPr lang="en-US" sz="1200">
                <a:solidFill>
                  <a:srgbClr val="0F1541"/>
                </a:solidFill>
              </a:rPr>
              <a:t>Assumes stationarity with no differencing (d=0, D=0)</a:t>
            </a:r>
            <a:endParaRPr sz="1200">
              <a:solidFill>
                <a:srgbClr val="0F1541"/>
              </a:solidFill>
            </a:endParaRPr>
          </a:p>
          <a:p>
            <a:pPr indent="-304800" lvl="0" marL="457200" marR="0" rtl="0" algn="l">
              <a:lnSpc>
                <a:spcPct val="100000"/>
              </a:lnSpc>
              <a:spcBef>
                <a:spcPts val="0"/>
              </a:spcBef>
              <a:spcAft>
                <a:spcPts val="0"/>
              </a:spcAft>
              <a:buClr>
                <a:srgbClr val="0F1541"/>
              </a:buClr>
              <a:buSzPts val="1200"/>
              <a:buChar char="❖"/>
            </a:pPr>
            <a:r>
              <a:rPr lang="en-US" sz="1200">
                <a:solidFill>
                  <a:srgbClr val="0F1541"/>
                </a:solidFill>
              </a:rPr>
              <a:t>ARIMA Model for Comparison:</a:t>
            </a:r>
            <a:endParaRPr sz="1200">
              <a:solidFill>
                <a:srgbClr val="0F1541"/>
              </a:solidFill>
            </a:endParaRPr>
          </a:p>
          <a:p>
            <a:pPr indent="-304800" lvl="1" marL="914400" marR="0" rtl="0" algn="l">
              <a:lnSpc>
                <a:spcPct val="100000"/>
              </a:lnSpc>
              <a:spcBef>
                <a:spcPts val="0"/>
              </a:spcBef>
              <a:spcAft>
                <a:spcPts val="0"/>
              </a:spcAft>
              <a:buClr>
                <a:srgbClr val="0F1541"/>
              </a:buClr>
              <a:buSzPts val="1200"/>
              <a:buChar char="▪"/>
            </a:pPr>
            <a:r>
              <a:rPr lang="en-US" sz="1200">
                <a:solidFill>
                  <a:srgbClr val="0F1541"/>
                </a:solidFill>
              </a:rPr>
              <a:t>Non-seasonal ARIMA(1,0,0).</a:t>
            </a:r>
            <a:endParaRPr sz="1200">
              <a:solidFill>
                <a:srgbClr val="0F1541"/>
              </a:solidFill>
            </a:endParaRPr>
          </a:p>
          <a:p>
            <a:pPr indent="-304800" lvl="1" marL="914400" marR="0" rtl="0" algn="l">
              <a:lnSpc>
                <a:spcPct val="100000"/>
              </a:lnSpc>
              <a:spcBef>
                <a:spcPts val="0"/>
              </a:spcBef>
              <a:spcAft>
                <a:spcPts val="0"/>
              </a:spcAft>
              <a:buClr>
                <a:srgbClr val="0F1541"/>
              </a:buClr>
              <a:buSzPts val="1200"/>
              <a:buChar char="▪"/>
            </a:pPr>
            <a:r>
              <a:rPr lang="en-US" sz="1200">
                <a:solidFill>
                  <a:srgbClr val="0F1541"/>
                </a:solidFill>
              </a:rPr>
              <a:t>Performance comparison based on AICc values</a:t>
            </a:r>
            <a:endParaRPr sz="1200">
              <a:solidFill>
                <a:srgbClr val="0F1541"/>
              </a:solidFill>
            </a:endParaRPr>
          </a:p>
        </p:txBody>
      </p:sp>
      <p:pic>
        <p:nvPicPr>
          <p:cNvPr id="341" name="Google Shape;341;g315628dd95a_0_10"/>
          <p:cNvPicPr preferRelativeResize="0"/>
          <p:nvPr/>
        </p:nvPicPr>
        <p:blipFill rotWithShape="1">
          <a:blip r:embed="rId3">
            <a:alphaModFix/>
          </a:blip>
          <a:srcRect b="0" l="0" r="50164" t="0"/>
          <a:stretch/>
        </p:blipFill>
        <p:spPr>
          <a:xfrm>
            <a:off x="1293775" y="1558375"/>
            <a:ext cx="4953401" cy="2539250"/>
          </a:xfrm>
          <a:prstGeom prst="rect">
            <a:avLst/>
          </a:prstGeom>
          <a:noFill/>
          <a:ln>
            <a:noFill/>
          </a:ln>
        </p:spPr>
      </p:pic>
      <p:pic>
        <p:nvPicPr>
          <p:cNvPr id="342" name="Google Shape;342;g315628dd95a_0_10"/>
          <p:cNvPicPr preferRelativeResize="0"/>
          <p:nvPr/>
        </p:nvPicPr>
        <p:blipFill rotWithShape="1">
          <a:blip r:embed="rId3">
            <a:alphaModFix/>
          </a:blip>
          <a:srcRect b="0" l="50164" r="0" t="0"/>
          <a:stretch/>
        </p:blipFill>
        <p:spPr>
          <a:xfrm>
            <a:off x="1390975" y="4045550"/>
            <a:ext cx="5073525" cy="2539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15628dd95a_0_30"/>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ARIMA Model (Manual Parameter Tuning)</a:t>
            </a:r>
            <a:endParaRPr/>
          </a:p>
          <a:p>
            <a:pPr indent="0" lvl="0" marL="0" rtl="0" algn="l">
              <a:spcBef>
                <a:spcPts val="0"/>
              </a:spcBef>
              <a:spcAft>
                <a:spcPts val="0"/>
              </a:spcAft>
              <a:buClr>
                <a:schemeClr val="dk1"/>
              </a:buClr>
              <a:buSzPts val="2400"/>
              <a:buFont typeface="Calibri"/>
              <a:buNone/>
            </a:pPr>
            <a:r>
              <a:rPr lang="en-US" sz="1700"/>
              <a:t>Modelling Bitcoin’s Returns With Its Own Time Series Information (1 Feature)</a:t>
            </a:r>
            <a:endParaRPr sz="1700"/>
          </a:p>
          <a:p>
            <a:pPr indent="0" lvl="0" marL="0" rtl="0" algn="l">
              <a:spcBef>
                <a:spcPts val="0"/>
              </a:spcBef>
              <a:spcAft>
                <a:spcPts val="0"/>
              </a:spcAft>
              <a:buClr>
                <a:schemeClr val="dk1"/>
              </a:buClr>
              <a:buSzPts val="2400"/>
              <a:buFont typeface="Calibri"/>
              <a:buNone/>
            </a:pPr>
            <a:r>
              <a:rPr lang="en-US" sz="1700"/>
              <a:t>Hypothesis Model 1 - ARIMA(1,0,0)</a:t>
            </a:r>
            <a:endParaRPr sz="1700"/>
          </a:p>
        </p:txBody>
      </p:sp>
      <p:pic>
        <p:nvPicPr>
          <p:cNvPr id="348" name="Google Shape;348;g315628dd95a_0_30"/>
          <p:cNvPicPr preferRelativeResize="0"/>
          <p:nvPr/>
        </p:nvPicPr>
        <p:blipFill>
          <a:blip r:embed="rId3">
            <a:alphaModFix/>
          </a:blip>
          <a:stretch>
            <a:fillRect/>
          </a:stretch>
        </p:blipFill>
        <p:spPr>
          <a:xfrm>
            <a:off x="1293775" y="1679800"/>
            <a:ext cx="4159725" cy="2544975"/>
          </a:xfrm>
          <a:prstGeom prst="rect">
            <a:avLst/>
          </a:prstGeom>
          <a:noFill/>
          <a:ln>
            <a:noFill/>
          </a:ln>
        </p:spPr>
      </p:pic>
      <p:pic>
        <p:nvPicPr>
          <p:cNvPr id="349" name="Google Shape;349;g315628dd95a_0_30"/>
          <p:cNvPicPr preferRelativeResize="0"/>
          <p:nvPr/>
        </p:nvPicPr>
        <p:blipFill>
          <a:blip r:embed="rId4">
            <a:alphaModFix/>
          </a:blip>
          <a:stretch>
            <a:fillRect/>
          </a:stretch>
        </p:blipFill>
        <p:spPr>
          <a:xfrm>
            <a:off x="3327000" y="4954275"/>
            <a:ext cx="2425171" cy="1362456"/>
          </a:xfrm>
          <a:prstGeom prst="rect">
            <a:avLst/>
          </a:prstGeom>
          <a:noFill/>
          <a:ln>
            <a:noFill/>
          </a:ln>
        </p:spPr>
      </p:pic>
      <p:pic>
        <p:nvPicPr>
          <p:cNvPr id="350" name="Google Shape;350;g315628dd95a_0_30"/>
          <p:cNvPicPr preferRelativeResize="0"/>
          <p:nvPr/>
        </p:nvPicPr>
        <p:blipFill>
          <a:blip r:embed="rId5">
            <a:alphaModFix/>
          </a:blip>
          <a:stretch>
            <a:fillRect/>
          </a:stretch>
        </p:blipFill>
        <p:spPr>
          <a:xfrm>
            <a:off x="1293775" y="4450901"/>
            <a:ext cx="2004751" cy="1865825"/>
          </a:xfrm>
          <a:prstGeom prst="rect">
            <a:avLst/>
          </a:prstGeom>
          <a:noFill/>
          <a:ln>
            <a:noFill/>
          </a:ln>
        </p:spPr>
      </p:pic>
      <p:sp>
        <p:nvSpPr>
          <p:cNvPr id="351" name="Google Shape;351;g315628dd95a_0_30"/>
          <p:cNvSpPr txBox="1"/>
          <p:nvPr/>
        </p:nvSpPr>
        <p:spPr>
          <a:xfrm>
            <a:off x="5875275" y="1182200"/>
            <a:ext cx="6276600" cy="545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400"/>
              </a:spcBef>
              <a:spcAft>
                <a:spcPts val="0"/>
              </a:spcAft>
              <a:buNone/>
            </a:pPr>
            <a:r>
              <a:rPr b="1" lang="en-US" sz="1300">
                <a:solidFill>
                  <a:srgbClr val="0F1541"/>
                </a:solidFill>
                <a:latin typeface="Calibri"/>
                <a:ea typeface="Calibri"/>
                <a:cs typeface="Calibri"/>
                <a:sym typeface="Calibri"/>
              </a:rPr>
              <a:t>Model Analysis</a:t>
            </a:r>
            <a:r>
              <a:rPr b="1" lang="en-US" sz="1300">
                <a:solidFill>
                  <a:srgbClr val="0F1541"/>
                </a:solidFill>
                <a:latin typeface="Calibri"/>
                <a:ea typeface="Calibri"/>
                <a:cs typeface="Calibri"/>
                <a:sym typeface="Calibri"/>
              </a:rPr>
              <a:t>:</a:t>
            </a:r>
            <a:endParaRPr b="1" sz="1300">
              <a:solidFill>
                <a:srgbClr val="0F1541"/>
              </a:solidFill>
              <a:latin typeface="Calibri"/>
              <a:ea typeface="Calibri"/>
              <a:cs typeface="Calibri"/>
              <a:sym typeface="Calibri"/>
            </a:endParaRPr>
          </a:p>
          <a:p>
            <a:pPr indent="-311150" lvl="0" marL="457200" rtl="0" algn="l">
              <a:lnSpc>
                <a:spcPct val="100000"/>
              </a:lnSpc>
              <a:spcBef>
                <a:spcPts val="0"/>
              </a:spcBef>
              <a:spcAft>
                <a:spcPts val="0"/>
              </a:spcAft>
              <a:buClr>
                <a:srgbClr val="0F1541"/>
              </a:buClr>
              <a:buSzPts val="1300"/>
              <a:buFont typeface="Calibri"/>
              <a:buChar char="●"/>
            </a:pPr>
            <a:r>
              <a:rPr b="1" lang="en-US" sz="1300">
                <a:solidFill>
                  <a:srgbClr val="0F1541"/>
                </a:solidFill>
                <a:latin typeface="Calibri"/>
                <a:ea typeface="Calibri"/>
                <a:cs typeface="Calibri"/>
                <a:sym typeface="Calibri"/>
              </a:rPr>
              <a:t>ACF Observations:</a:t>
            </a:r>
            <a:r>
              <a:rPr lang="en-US" sz="1300">
                <a:solidFill>
                  <a:srgbClr val="0F1541"/>
                </a:solidFill>
                <a:latin typeface="Calibri"/>
                <a:ea typeface="Calibri"/>
                <a:cs typeface="Calibri"/>
                <a:sym typeface="Calibri"/>
              </a:rPr>
              <a:t> Generally, the residuals exhibit minimal autocorrelation. However, autocorrelation exceeds the confidence threshold at lags 7 and 32, which indicates significant autocorrelation at this lag.</a:t>
            </a:r>
            <a:endParaRPr b="1" sz="1300">
              <a:solidFill>
                <a:srgbClr val="0F1541"/>
              </a:solidFill>
              <a:latin typeface="Calibri"/>
              <a:ea typeface="Calibri"/>
              <a:cs typeface="Calibri"/>
              <a:sym typeface="Calibri"/>
            </a:endParaRPr>
          </a:p>
          <a:p>
            <a:pPr indent="-311150" lvl="0" marL="457200" rtl="0" algn="l">
              <a:lnSpc>
                <a:spcPct val="100000"/>
              </a:lnSpc>
              <a:spcBef>
                <a:spcPts val="0"/>
              </a:spcBef>
              <a:spcAft>
                <a:spcPts val="0"/>
              </a:spcAft>
              <a:buClr>
                <a:srgbClr val="0F1541"/>
              </a:buClr>
              <a:buSzPts val="1300"/>
              <a:buFont typeface="Calibri"/>
              <a:buChar char="●"/>
            </a:pPr>
            <a:r>
              <a:rPr b="1" lang="en-US" sz="1300">
                <a:solidFill>
                  <a:srgbClr val="0F1541"/>
                </a:solidFill>
                <a:latin typeface="Calibri"/>
                <a:ea typeface="Calibri"/>
                <a:cs typeface="Calibri"/>
                <a:sym typeface="Calibri"/>
              </a:rPr>
              <a:t>Ljung-Box Test</a:t>
            </a:r>
            <a:endParaRPr b="1" sz="1300">
              <a:solidFill>
                <a:srgbClr val="0F1541"/>
              </a:solidFill>
              <a:latin typeface="Calibri"/>
              <a:ea typeface="Calibri"/>
              <a:cs typeface="Calibri"/>
              <a:sym typeface="Calibri"/>
            </a:endParaRPr>
          </a:p>
          <a:p>
            <a:pPr indent="-311150" lvl="1" marL="914400" rtl="0" algn="l">
              <a:lnSpc>
                <a:spcPct val="100000"/>
              </a:lnSpc>
              <a:spcBef>
                <a:spcPts val="0"/>
              </a:spcBef>
              <a:spcAft>
                <a:spcPts val="0"/>
              </a:spcAft>
              <a:buClr>
                <a:srgbClr val="0F1541"/>
              </a:buClr>
              <a:buSzPts val="1300"/>
              <a:buFont typeface="Calibri"/>
              <a:buChar char="○"/>
            </a:pPr>
            <a:r>
              <a:rPr b="1" lang="en-US" sz="1300">
                <a:solidFill>
                  <a:srgbClr val="0F1541"/>
                </a:solidFill>
                <a:latin typeface="Calibri"/>
                <a:ea typeface="Calibri"/>
                <a:cs typeface="Calibri"/>
                <a:sym typeface="Calibri"/>
              </a:rPr>
              <a:t>Lag 1</a:t>
            </a:r>
            <a:r>
              <a:rPr lang="en-US" sz="1300">
                <a:solidFill>
                  <a:srgbClr val="0F1541"/>
                </a:solidFill>
                <a:latin typeface="Calibri"/>
                <a:ea typeface="Calibri"/>
                <a:cs typeface="Calibri"/>
                <a:sym typeface="Calibri"/>
              </a:rPr>
              <a:t>: Statistic = 0.272, p-value = 0.602. This indicates that the residuals at this lag do not exhibit significant autocorrelation.</a:t>
            </a:r>
            <a:endParaRPr sz="1300">
              <a:solidFill>
                <a:srgbClr val="0F1541"/>
              </a:solidFill>
              <a:latin typeface="Calibri"/>
              <a:ea typeface="Calibri"/>
              <a:cs typeface="Calibri"/>
              <a:sym typeface="Calibri"/>
            </a:endParaRPr>
          </a:p>
          <a:p>
            <a:pPr indent="-311150" lvl="1" marL="914400" rtl="0" algn="l">
              <a:lnSpc>
                <a:spcPct val="100000"/>
              </a:lnSpc>
              <a:spcBef>
                <a:spcPts val="0"/>
              </a:spcBef>
              <a:spcAft>
                <a:spcPts val="0"/>
              </a:spcAft>
              <a:buClr>
                <a:srgbClr val="0F1541"/>
              </a:buClr>
              <a:buSzPts val="1300"/>
              <a:buFont typeface="Calibri"/>
              <a:buChar char="○"/>
            </a:pPr>
            <a:r>
              <a:rPr b="1" lang="en-US" sz="1300">
                <a:solidFill>
                  <a:srgbClr val="0F1541"/>
                </a:solidFill>
                <a:latin typeface="Calibri"/>
                <a:ea typeface="Calibri"/>
                <a:cs typeface="Calibri"/>
                <a:sym typeface="Calibri"/>
              </a:rPr>
              <a:t>Lag 7</a:t>
            </a:r>
            <a:r>
              <a:rPr lang="en-US" sz="1300">
                <a:solidFill>
                  <a:srgbClr val="0F1541"/>
                </a:solidFill>
                <a:latin typeface="Calibri"/>
                <a:ea typeface="Calibri"/>
                <a:cs typeface="Calibri"/>
                <a:sym typeface="Calibri"/>
              </a:rPr>
              <a:t>: Statistic = 22.606, p-value = 0.002. This shows a significant autocorrelation at lag 7, suggesting that the model might be missing some seasonal or cyclical components present in the data.</a:t>
            </a:r>
            <a:endParaRPr sz="1300">
              <a:solidFill>
                <a:srgbClr val="0F1541"/>
              </a:solidFill>
              <a:latin typeface="Calibri"/>
              <a:ea typeface="Calibri"/>
              <a:cs typeface="Calibri"/>
              <a:sym typeface="Calibri"/>
            </a:endParaRPr>
          </a:p>
          <a:p>
            <a:pPr indent="-311150" lvl="1" marL="914400" rtl="0" algn="l">
              <a:lnSpc>
                <a:spcPct val="100000"/>
              </a:lnSpc>
              <a:spcBef>
                <a:spcPts val="0"/>
              </a:spcBef>
              <a:spcAft>
                <a:spcPts val="0"/>
              </a:spcAft>
              <a:buClr>
                <a:srgbClr val="0F1541"/>
              </a:buClr>
              <a:buSzPts val="1300"/>
              <a:buFont typeface="Calibri"/>
              <a:buChar char="○"/>
            </a:pPr>
            <a:r>
              <a:rPr b="1" lang="en-US" sz="1300">
                <a:solidFill>
                  <a:srgbClr val="0F1541"/>
                </a:solidFill>
                <a:latin typeface="Calibri"/>
                <a:ea typeface="Calibri"/>
                <a:cs typeface="Calibri"/>
                <a:sym typeface="Calibri"/>
              </a:rPr>
              <a:t>Lag 14</a:t>
            </a:r>
            <a:r>
              <a:rPr lang="en-US" sz="1300">
                <a:solidFill>
                  <a:srgbClr val="0F1541"/>
                </a:solidFill>
                <a:latin typeface="Calibri"/>
                <a:ea typeface="Calibri"/>
                <a:cs typeface="Calibri"/>
                <a:sym typeface="Calibri"/>
              </a:rPr>
              <a:t>: Statistic = 28.944, p-value = 0.011. The presence of autocorrelation at this and multiple intervals beyond the immediate term further indicates potential model inadequacies or unmodeled components in the series.</a:t>
            </a:r>
            <a:endParaRPr sz="1300">
              <a:solidFill>
                <a:srgbClr val="0F1541"/>
              </a:solidFill>
              <a:latin typeface="Calibri"/>
              <a:ea typeface="Calibri"/>
              <a:cs typeface="Calibri"/>
              <a:sym typeface="Calibri"/>
            </a:endParaRPr>
          </a:p>
          <a:p>
            <a:pPr indent="-311150" lvl="0" marL="457200" marR="0" rtl="0" algn="l">
              <a:lnSpc>
                <a:spcPct val="100000"/>
              </a:lnSpc>
              <a:spcBef>
                <a:spcPts val="0"/>
              </a:spcBef>
              <a:spcAft>
                <a:spcPts val="0"/>
              </a:spcAft>
              <a:buClr>
                <a:srgbClr val="0F1541"/>
              </a:buClr>
              <a:buSzPts val="1300"/>
              <a:buFont typeface="Calibri"/>
              <a:buChar char="●"/>
            </a:pPr>
            <a:r>
              <a:rPr lang="en-US" sz="1300">
                <a:solidFill>
                  <a:srgbClr val="0F1541"/>
                </a:solidFill>
                <a:latin typeface="Calibri"/>
                <a:ea typeface="Calibri"/>
                <a:cs typeface="Calibri"/>
                <a:sym typeface="Calibri"/>
              </a:rPr>
              <a:t>Achieved an average </a:t>
            </a:r>
            <a:r>
              <a:rPr b="1" lang="en-US" sz="1300">
                <a:solidFill>
                  <a:srgbClr val="0F1541"/>
                </a:solidFill>
                <a:latin typeface="Calibri"/>
                <a:ea typeface="Calibri"/>
                <a:cs typeface="Calibri"/>
                <a:sym typeface="Calibri"/>
              </a:rPr>
              <a:t>AIC of -330.92. </a:t>
            </a:r>
            <a:endParaRPr sz="1300">
              <a:solidFill>
                <a:srgbClr val="0F1541"/>
              </a:solidFill>
              <a:latin typeface="Calibri"/>
              <a:ea typeface="Calibri"/>
              <a:cs typeface="Calibri"/>
              <a:sym typeface="Calibri"/>
            </a:endParaRPr>
          </a:p>
          <a:p>
            <a:pPr indent="0" lvl="0" marL="0" rtl="0" algn="l">
              <a:spcBef>
                <a:spcPts val="1000"/>
              </a:spcBef>
              <a:spcAft>
                <a:spcPts val="0"/>
              </a:spcAft>
              <a:buNone/>
            </a:pPr>
            <a:r>
              <a:rPr b="1" lang="en-US" sz="1300">
                <a:solidFill>
                  <a:srgbClr val="0F1541"/>
                </a:solidFill>
                <a:latin typeface="Calibri"/>
                <a:ea typeface="Calibri"/>
                <a:cs typeface="Calibri"/>
                <a:sym typeface="Calibri"/>
              </a:rPr>
              <a:t>Conclusion</a:t>
            </a:r>
            <a:endParaRPr b="1" sz="1300">
              <a:solidFill>
                <a:srgbClr val="0F1541"/>
              </a:solidFill>
              <a:latin typeface="Calibri"/>
              <a:ea typeface="Calibri"/>
              <a:cs typeface="Calibri"/>
              <a:sym typeface="Calibri"/>
            </a:endParaRPr>
          </a:p>
          <a:p>
            <a:pPr indent="-311150" lvl="0" marL="457200" rtl="0" algn="l">
              <a:lnSpc>
                <a:spcPct val="100000"/>
              </a:lnSpc>
              <a:spcBef>
                <a:spcPts val="0"/>
              </a:spcBef>
              <a:spcAft>
                <a:spcPts val="0"/>
              </a:spcAft>
              <a:buClr>
                <a:srgbClr val="0F1541"/>
              </a:buClr>
              <a:buSzPts val="1300"/>
              <a:buFont typeface="Calibri"/>
              <a:buChar char="❖"/>
            </a:pPr>
            <a:r>
              <a:rPr lang="en-US" sz="1300">
                <a:solidFill>
                  <a:srgbClr val="0F1541"/>
                </a:solidFill>
                <a:latin typeface="Calibri"/>
                <a:ea typeface="Calibri"/>
                <a:cs typeface="Calibri"/>
                <a:sym typeface="Calibri"/>
              </a:rPr>
              <a:t>Significant autocorrelation at lags 7 and 14 suggests that the model may not be adequately capturing all data patterns. Reevaluation of model parameters, including possible adjustments for seasonal differencing or adding lags, is recommended to enhance model robustness and predictive accuracy.</a:t>
            </a:r>
            <a:endParaRPr sz="1300">
              <a:solidFill>
                <a:srgbClr val="0F1541"/>
              </a:solidFill>
              <a:latin typeface="Calibri"/>
              <a:ea typeface="Calibri"/>
              <a:cs typeface="Calibri"/>
              <a:sym typeface="Calibri"/>
            </a:endParaRPr>
          </a:p>
          <a:p>
            <a:pPr indent="-311150" lvl="0" marL="457200" rtl="0" algn="l">
              <a:spcBef>
                <a:spcPts val="0"/>
              </a:spcBef>
              <a:spcAft>
                <a:spcPts val="0"/>
              </a:spcAft>
              <a:buClr>
                <a:srgbClr val="0F1541"/>
              </a:buClr>
              <a:buSzPts val="1300"/>
              <a:buChar char="❖"/>
            </a:pPr>
            <a:r>
              <a:rPr lang="en-US" sz="1300">
                <a:solidFill>
                  <a:srgbClr val="0F1541"/>
                </a:solidFill>
                <a:highlight>
                  <a:schemeClr val="lt1"/>
                </a:highlight>
                <a:latin typeface="Calibri"/>
                <a:ea typeface="Calibri"/>
                <a:cs typeface="Calibri"/>
                <a:sym typeface="Calibri"/>
              </a:rPr>
              <a:t>Overall the model obtained a </a:t>
            </a:r>
            <a:r>
              <a:rPr b="1" lang="en-US" sz="1300" u="sng">
                <a:solidFill>
                  <a:srgbClr val="0F1541"/>
                </a:solidFill>
                <a:highlight>
                  <a:schemeClr val="lt1"/>
                </a:highlight>
                <a:latin typeface="Calibri"/>
                <a:ea typeface="Calibri"/>
                <a:cs typeface="Calibri"/>
                <a:sym typeface="Calibri"/>
              </a:rPr>
              <a:t>R</a:t>
            </a:r>
            <a:r>
              <a:rPr b="1" baseline="30000" lang="en-US" sz="1300" u="sng">
                <a:solidFill>
                  <a:srgbClr val="0F1541"/>
                </a:solidFill>
                <a:highlight>
                  <a:schemeClr val="lt1"/>
                </a:highlight>
                <a:latin typeface="Calibri"/>
                <a:ea typeface="Calibri"/>
                <a:cs typeface="Calibri"/>
                <a:sym typeface="Calibri"/>
              </a:rPr>
              <a:t>2</a:t>
            </a:r>
            <a:r>
              <a:rPr b="1" lang="en-US" sz="1300" u="sng">
                <a:solidFill>
                  <a:srgbClr val="0F1541"/>
                </a:solidFill>
                <a:highlight>
                  <a:schemeClr val="lt1"/>
                </a:highlight>
                <a:latin typeface="Calibri"/>
                <a:ea typeface="Calibri"/>
                <a:cs typeface="Calibri"/>
                <a:sym typeface="Calibri"/>
              </a:rPr>
              <a:t> of 0.724</a:t>
            </a:r>
            <a:r>
              <a:rPr lang="en-US" sz="1300">
                <a:solidFill>
                  <a:srgbClr val="0F1541"/>
                </a:solidFill>
                <a:highlight>
                  <a:schemeClr val="lt1"/>
                </a:highlight>
                <a:latin typeface="Calibri"/>
                <a:ea typeface="Calibri"/>
                <a:cs typeface="Calibri"/>
                <a:sym typeface="Calibri"/>
              </a:rPr>
              <a:t>,</a:t>
            </a:r>
            <a:r>
              <a:rPr b="1" lang="en-US" sz="1300">
                <a:solidFill>
                  <a:srgbClr val="0F1541"/>
                </a:solidFill>
                <a:highlight>
                  <a:schemeClr val="lt1"/>
                </a:highlight>
                <a:latin typeface="Calibri"/>
                <a:ea typeface="Calibri"/>
                <a:cs typeface="Calibri"/>
                <a:sym typeface="Calibri"/>
              </a:rPr>
              <a:t> </a:t>
            </a:r>
            <a:r>
              <a:rPr b="1" lang="en-US" sz="1300" u="sng">
                <a:solidFill>
                  <a:srgbClr val="0F1541"/>
                </a:solidFill>
                <a:highlight>
                  <a:schemeClr val="lt1"/>
                </a:highlight>
                <a:latin typeface="Calibri"/>
                <a:ea typeface="Calibri"/>
                <a:cs typeface="Calibri"/>
                <a:sym typeface="Calibri"/>
              </a:rPr>
              <a:t>RMSE of 0.0503</a:t>
            </a:r>
            <a:r>
              <a:rPr b="1" lang="en-US" sz="1300">
                <a:solidFill>
                  <a:srgbClr val="0F1541"/>
                </a:solidFill>
                <a:highlight>
                  <a:schemeClr val="lt1"/>
                </a:highlight>
                <a:latin typeface="Calibri"/>
                <a:ea typeface="Calibri"/>
                <a:cs typeface="Calibri"/>
                <a:sym typeface="Calibri"/>
              </a:rPr>
              <a:t> </a:t>
            </a:r>
            <a:r>
              <a:rPr lang="en-US" sz="1300">
                <a:solidFill>
                  <a:srgbClr val="0F1541"/>
                </a:solidFill>
                <a:highlight>
                  <a:schemeClr val="lt1"/>
                </a:highlight>
                <a:latin typeface="Calibri"/>
                <a:ea typeface="Calibri"/>
                <a:cs typeface="Calibri"/>
                <a:sym typeface="Calibri"/>
              </a:rPr>
              <a:t>and</a:t>
            </a:r>
            <a:r>
              <a:rPr b="1" lang="en-US" sz="1300">
                <a:solidFill>
                  <a:srgbClr val="0F1541"/>
                </a:solidFill>
                <a:highlight>
                  <a:schemeClr val="lt1"/>
                </a:highlight>
                <a:latin typeface="Calibri"/>
                <a:ea typeface="Calibri"/>
                <a:cs typeface="Calibri"/>
                <a:sym typeface="Calibri"/>
              </a:rPr>
              <a:t> </a:t>
            </a:r>
            <a:r>
              <a:rPr b="1" lang="en-US" sz="1300" u="sng">
                <a:solidFill>
                  <a:srgbClr val="0F1541"/>
                </a:solidFill>
                <a:highlight>
                  <a:schemeClr val="lt1"/>
                </a:highlight>
                <a:latin typeface="Calibri"/>
                <a:ea typeface="Calibri"/>
                <a:cs typeface="Calibri"/>
                <a:sym typeface="Calibri"/>
              </a:rPr>
              <a:t>MAE of 0.034</a:t>
            </a:r>
            <a:endParaRPr sz="1000">
              <a:solidFill>
                <a:srgbClr val="0F1541"/>
              </a:solidFill>
              <a:latin typeface="Calibri"/>
              <a:ea typeface="Calibri"/>
              <a:cs typeface="Calibri"/>
              <a:sym typeface="Calibri"/>
            </a:endParaRPr>
          </a:p>
        </p:txBody>
      </p:sp>
      <p:pic>
        <p:nvPicPr>
          <p:cNvPr id="352" name="Google Shape;352;g315628dd95a_0_30"/>
          <p:cNvPicPr preferRelativeResize="0"/>
          <p:nvPr/>
        </p:nvPicPr>
        <p:blipFill>
          <a:blip r:embed="rId6">
            <a:alphaModFix/>
          </a:blip>
          <a:stretch>
            <a:fillRect/>
          </a:stretch>
        </p:blipFill>
        <p:spPr>
          <a:xfrm>
            <a:off x="1293775" y="4224774"/>
            <a:ext cx="2671226" cy="155611"/>
          </a:xfrm>
          <a:prstGeom prst="rect">
            <a:avLst/>
          </a:prstGeom>
          <a:noFill/>
          <a:ln>
            <a:noFill/>
          </a:ln>
        </p:spPr>
      </p:pic>
      <p:pic>
        <p:nvPicPr>
          <p:cNvPr id="353" name="Google Shape;353;g315628dd95a_0_30"/>
          <p:cNvPicPr preferRelativeResize="0"/>
          <p:nvPr/>
        </p:nvPicPr>
        <p:blipFill>
          <a:blip r:embed="rId7">
            <a:alphaModFix/>
          </a:blip>
          <a:stretch>
            <a:fillRect/>
          </a:stretch>
        </p:blipFill>
        <p:spPr>
          <a:xfrm>
            <a:off x="3952459" y="4224765"/>
            <a:ext cx="1501053" cy="7294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15628dd95a_0_39"/>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ARIMA Model (Manual Parameter Tuning)</a:t>
            </a:r>
            <a:endParaRPr/>
          </a:p>
          <a:p>
            <a:pPr indent="0" lvl="0" marL="0" rtl="0" algn="l">
              <a:spcBef>
                <a:spcPts val="0"/>
              </a:spcBef>
              <a:spcAft>
                <a:spcPts val="0"/>
              </a:spcAft>
              <a:buClr>
                <a:schemeClr val="dk1"/>
              </a:buClr>
              <a:buSzPts val="2400"/>
              <a:buFont typeface="Calibri"/>
              <a:buNone/>
            </a:pPr>
            <a:r>
              <a:rPr lang="en-US" sz="1700"/>
              <a:t>Modelling Bitcoin’s Returns With Its Own Time Series Information (1 Feature)</a:t>
            </a:r>
            <a:endParaRPr sz="1700"/>
          </a:p>
          <a:p>
            <a:pPr indent="0" lvl="0" marL="0" rtl="0" algn="l">
              <a:spcBef>
                <a:spcPts val="0"/>
              </a:spcBef>
              <a:spcAft>
                <a:spcPts val="0"/>
              </a:spcAft>
              <a:buClr>
                <a:schemeClr val="dk1"/>
              </a:buClr>
              <a:buSzPts val="2400"/>
              <a:buFont typeface="Calibri"/>
              <a:buNone/>
            </a:pPr>
            <a:r>
              <a:rPr lang="en-US" sz="1700"/>
              <a:t>Hypothesis Model 2 - SARIMA(1,0,0)(0,0,1)(7)</a:t>
            </a:r>
            <a:endParaRPr sz="1700"/>
          </a:p>
        </p:txBody>
      </p:sp>
      <p:pic>
        <p:nvPicPr>
          <p:cNvPr id="359" name="Google Shape;359;g315628dd95a_0_39"/>
          <p:cNvPicPr preferRelativeResize="0"/>
          <p:nvPr/>
        </p:nvPicPr>
        <p:blipFill>
          <a:blip r:embed="rId3">
            <a:alphaModFix/>
          </a:blip>
          <a:stretch>
            <a:fillRect/>
          </a:stretch>
        </p:blipFill>
        <p:spPr>
          <a:xfrm>
            <a:off x="1293775" y="1753350"/>
            <a:ext cx="4519551" cy="2613375"/>
          </a:xfrm>
          <a:prstGeom prst="rect">
            <a:avLst/>
          </a:prstGeom>
          <a:noFill/>
          <a:ln>
            <a:noFill/>
          </a:ln>
        </p:spPr>
      </p:pic>
      <p:pic>
        <p:nvPicPr>
          <p:cNvPr id="360" name="Google Shape;360;g315628dd95a_0_39"/>
          <p:cNvPicPr preferRelativeResize="0"/>
          <p:nvPr/>
        </p:nvPicPr>
        <p:blipFill>
          <a:blip r:embed="rId4">
            <a:alphaModFix/>
          </a:blip>
          <a:stretch>
            <a:fillRect/>
          </a:stretch>
        </p:blipFill>
        <p:spPr>
          <a:xfrm>
            <a:off x="1293775" y="4627000"/>
            <a:ext cx="2310800" cy="1854175"/>
          </a:xfrm>
          <a:prstGeom prst="rect">
            <a:avLst/>
          </a:prstGeom>
          <a:noFill/>
          <a:ln>
            <a:noFill/>
          </a:ln>
        </p:spPr>
      </p:pic>
      <p:pic>
        <p:nvPicPr>
          <p:cNvPr id="361" name="Google Shape;361;g315628dd95a_0_39"/>
          <p:cNvPicPr preferRelativeResize="0"/>
          <p:nvPr/>
        </p:nvPicPr>
        <p:blipFill>
          <a:blip r:embed="rId5">
            <a:alphaModFix/>
          </a:blip>
          <a:stretch>
            <a:fillRect/>
          </a:stretch>
        </p:blipFill>
        <p:spPr>
          <a:xfrm>
            <a:off x="3604588" y="5174727"/>
            <a:ext cx="2310812" cy="1306447"/>
          </a:xfrm>
          <a:prstGeom prst="rect">
            <a:avLst/>
          </a:prstGeom>
          <a:noFill/>
          <a:ln>
            <a:noFill/>
          </a:ln>
        </p:spPr>
      </p:pic>
      <p:pic>
        <p:nvPicPr>
          <p:cNvPr id="362" name="Google Shape;362;g315628dd95a_0_39"/>
          <p:cNvPicPr preferRelativeResize="0"/>
          <p:nvPr/>
        </p:nvPicPr>
        <p:blipFill>
          <a:blip r:embed="rId6">
            <a:alphaModFix/>
          </a:blip>
          <a:stretch>
            <a:fillRect/>
          </a:stretch>
        </p:blipFill>
        <p:spPr>
          <a:xfrm>
            <a:off x="1293775" y="4366725"/>
            <a:ext cx="3057050" cy="217762"/>
          </a:xfrm>
          <a:prstGeom prst="rect">
            <a:avLst/>
          </a:prstGeom>
          <a:noFill/>
          <a:ln>
            <a:noFill/>
          </a:ln>
        </p:spPr>
      </p:pic>
      <p:pic>
        <p:nvPicPr>
          <p:cNvPr id="363" name="Google Shape;363;g315628dd95a_0_39"/>
          <p:cNvPicPr preferRelativeResize="0"/>
          <p:nvPr/>
        </p:nvPicPr>
        <p:blipFill>
          <a:blip r:embed="rId7">
            <a:alphaModFix/>
          </a:blip>
          <a:stretch>
            <a:fillRect/>
          </a:stretch>
        </p:blipFill>
        <p:spPr>
          <a:xfrm>
            <a:off x="4350825" y="4301963"/>
            <a:ext cx="1462500" cy="743436"/>
          </a:xfrm>
          <a:prstGeom prst="rect">
            <a:avLst/>
          </a:prstGeom>
          <a:noFill/>
          <a:ln>
            <a:noFill/>
          </a:ln>
        </p:spPr>
      </p:pic>
      <p:sp>
        <p:nvSpPr>
          <p:cNvPr id="364" name="Google Shape;364;g315628dd95a_0_39"/>
          <p:cNvSpPr txBox="1"/>
          <p:nvPr/>
        </p:nvSpPr>
        <p:spPr>
          <a:xfrm>
            <a:off x="5915400" y="1401300"/>
            <a:ext cx="5849400" cy="545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400"/>
              </a:spcBef>
              <a:spcAft>
                <a:spcPts val="0"/>
              </a:spcAft>
              <a:buNone/>
            </a:pPr>
            <a:r>
              <a:rPr b="1" lang="en-US" sz="1200">
                <a:solidFill>
                  <a:srgbClr val="0F1541"/>
                </a:solidFill>
                <a:latin typeface="Calibri"/>
                <a:ea typeface="Calibri"/>
                <a:cs typeface="Calibri"/>
                <a:sym typeface="Calibri"/>
              </a:rPr>
              <a:t>Model Analysis:</a:t>
            </a:r>
            <a:endParaRPr b="1" sz="1200">
              <a:solidFill>
                <a:srgbClr val="0F1541"/>
              </a:solidFill>
              <a:latin typeface="Calibri"/>
              <a:ea typeface="Calibri"/>
              <a:cs typeface="Calibri"/>
              <a:sym typeface="Calibri"/>
            </a:endParaRPr>
          </a:p>
          <a:p>
            <a:pPr indent="-304800" lvl="0" marL="457200" rtl="0" algn="l">
              <a:lnSpc>
                <a:spcPct val="100000"/>
              </a:lnSpc>
              <a:spcBef>
                <a:spcPts val="0"/>
              </a:spcBef>
              <a:spcAft>
                <a:spcPts val="0"/>
              </a:spcAft>
              <a:buClr>
                <a:srgbClr val="0F1541"/>
              </a:buClr>
              <a:buSzPts val="1200"/>
              <a:buFont typeface="Calibri"/>
              <a:buChar char="●"/>
            </a:pPr>
            <a:r>
              <a:rPr b="1" lang="en-US" sz="1200">
                <a:solidFill>
                  <a:srgbClr val="0F1541"/>
                </a:solidFill>
                <a:latin typeface="Calibri"/>
                <a:ea typeface="Calibri"/>
                <a:cs typeface="Calibri"/>
                <a:sym typeface="Calibri"/>
              </a:rPr>
              <a:t>ACF Observations:</a:t>
            </a:r>
            <a:r>
              <a:rPr lang="en-US" sz="1200">
                <a:solidFill>
                  <a:srgbClr val="0F1541"/>
                </a:solidFill>
                <a:latin typeface="Calibri"/>
                <a:ea typeface="Calibri"/>
                <a:cs typeface="Calibri"/>
                <a:sym typeface="Calibri"/>
              </a:rPr>
              <a:t> </a:t>
            </a:r>
            <a:r>
              <a:rPr lang="en-US" sz="1200">
                <a:solidFill>
                  <a:srgbClr val="0F1541"/>
                </a:solidFill>
                <a:latin typeface="Calibri"/>
                <a:ea typeface="Calibri"/>
                <a:cs typeface="Calibri"/>
                <a:sym typeface="Calibri"/>
              </a:rPr>
              <a:t>Residual exhibit minimal autocorrelation. All the lag are within the confidence threshold.</a:t>
            </a:r>
            <a:endParaRPr sz="1200">
              <a:solidFill>
                <a:srgbClr val="0F1541"/>
              </a:solidFill>
              <a:latin typeface="Calibri"/>
              <a:ea typeface="Calibri"/>
              <a:cs typeface="Calibri"/>
              <a:sym typeface="Calibri"/>
            </a:endParaRPr>
          </a:p>
          <a:p>
            <a:pPr indent="-304800" lvl="0" marL="457200" rtl="0" algn="l">
              <a:lnSpc>
                <a:spcPct val="100000"/>
              </a:lnSpc>
              <a:spcBef>
                <a:spcPts val="0"/>
              </a:spcBef>
              <a:spcAft>
                <a:spcPts val="0"/>
              </a:spcAft>
              <a:buClr>
                <a:srgbClr val="0F1541"/>
              </a:buClr>
              <a:buSzPts val="1200"/>
              <a:buFont typeface="Calibri"/>
              <a:buChar char="●"/>
            </a:pPr>
            <a:r>
              <a:rPr b="1" lang="en-US" sz="1200">
                <a:solidFill>
                  <a:srgbClr val="0F1541"/>
                </a:solidFill>
                <a:latin typeface="Calibri"/>
                <a:ea typeface="Calibri"/>
                <a:cs typeface="Calibri"/>
                <a:sym typeface="Calibri"/>
              </a:rPr>
              <a:t>Ljung-Box Test</a:t>
            </a:r>
            <a:endParaRPr b="1" sz="1200">
              <a:solidFill>
                <a:srgbClr val="0F1541"/>
              </a:solidFill>
              <a:latin typeface="Calibri"/>
              <a:ea typeface="Calibri"/>
              <a:cs typeface="Calibri"/>
              <a:sym typeface="Calibri"/>
            </a:endParaRPr>
          </a:p>
          <a:p>
            <a:pPr indent="-304800" lvl="1" marL="914400" rtl="0" algn="l">
              <a:lnSpc>
                <a:spcPct val="100000"/>
              </a:lnSpc>
              <a:spcBef>
                <a:spcPts val="0"/>
              </a:spcBef>
              <a:spcAft>
                <a:spcPts val="0"/>
              </a:spcAft>
              <a:buClr>
                <a:srgbClr val="0F1541"/>
              </a:buClr>
              <a:buSzPts val="1200"/>
              <a:buFont typeface="Calibri"/>
              <a:buChar char="○"/>
            </a:pPr>
            <a:r>
              <a:rPr b="1" lang="en-US" sz="1200">
                <a:solidFill>
                  <a:srgbClr val="0F1541"/>
                </a:solidFill>
                <a:latin typeface="Calibri"/>
                <a:ea typeface="Calibri"/>
                <a:cs typeface="Calibri"/>
                <a:sym typeface="Calibri"/>
              </a:rPr>
              <a:t>Lag 1</a:t>
            </a:r>
            <a:r>
              <a:rPr lang="en-US" sz="1200">
                <a:solidFill>
                  <a:srgbClr val="0F1541"/>
                </a:solidFill>
                <a:latin typeface="Calibri"/>
                <a:ea typeface="Calibri"/>
                <a:cs typeface="Calibri"/>
                <a:sym typeface="Calibri"/>
              </a:rPr>
              <a:t>: </a:t>
            </a:r>
            <a:r>
              <a:rPr lang="en-US" sz="1200">
                <a:solidFill>
                  <a:srgbClr val="0F1541"/>
                </a:solidFill>
                <a:latin typeface="Calibri"/>
                <a:ea typeface="Calibri"/>
                <a:cs typeface="Calibri"/>
                <a:sym typeface="Calibri"/>
              </a:rPr>
              <a:t>Statistic = 0.21, p-value = 0.649, indicating that the residuals at this lag do not show significant autocorrelation, confirming the model effectively captures the autocorrelation at this point.</a:t>
            </a:r>
            <a:endParaRPr sz="1200">
              <a:solidFill>
                <a:srgbClr val="0F1541"/>
              </a:solidFill>
              <a:latin typeface="Calibri"/>
              <a:ea typeface="Calibri"/>
              <a:cs typeface="Calibri"/>
              <a:sym typeface="Calibri"/>
            </a:endParaRPr>
          </a:p>
          <a:p>
            <a:pPr indent="-304800" lvl="1" marL="914400" rtl="0" algn="l">
              <a:lnSpc>
                <a:spcPct val="100000"/>
              </a:lnSpc>
              <a:spcBef>
                <a:spcPts val="0"/>
              </a:spcBef>
              <a:spcAft>
                <a:spcPts val="0"/>
              </a:spcAft>
              <a:buClr>
                <a:srgbClr val="0F1541"/>
              </a:buClr>
              <a:buSzPts val="1200"/>
              <a:buFont typeface="Calibri"/>
              <a:buChar char="○"/>
            </a:pPr>
            <a:r>
              <a:rPr b="1" lang="en-US" sz="1200">
                <a:solidFill>
                  <a:srgbClr val="0F1541"/>
                </a:solidFill>
                <a:latin typeface="Calibri"/>
                <a:ea typeface="Calibri"/>
                <a:cs typeface="Calibri"/>
                <a:sym typeface="Calibri"/>
              </a:rPr>
              <a:t>Lag 7</a:t>
            </a:r>
            <a:r>
              <a:rPr lang="en-US" sz="1200">
                <a:solidFill>
                  <a:srgbClr val="0F1541"/>
                </a:solidFill>
                <a:latin typeface="Calibri"/>
                <a:ea typeface="Calibri"/>
                <a:cs typeface="Calibri"/>
                <a:sym typeface="Calibri"/>
              </a:rPr>
              <a:t>: </a:t>
            </a:r>
            <a:r>
              <a:rPr lang="en-US" sz="1200">
                <a:solidFill>
                  <a:srgbClr val="0F1541"/>
                </a:solidFill>
                <a:latin typeface="Calibri"/>
                <a:ea typeface="Calibri"/>
                <a:cs typeface="Calibri"/>
                <a:sym typeface="Calibri"/>
              </a:rPr>
              <a:t>Statistic = 2.19, p-value = 0.949, suggesting no significant autocorrelation, which indicates that any seasonal or cyclical components present might not be influencing the model at this lag.</a:t>
            </a:r>
            <a:endParaRPr sz="1200">
              <a:solidFill>
                <a:srgbClr val="0F1541"/>
              </a:solidFill>
              <a:latin typeface="Calibri"/>
              <a:ea typeface="Calibri"/>
              <a:cs typeface="Calibri"/>
              <a:sym typeface="Calibri"/>
            </a:endParaRPr>
          </a:p>
          <a:p>
            <a:pPr indent="-304800" lvl="1" marL="914400" rtl="0" algn="l">
              <a:lnSpc>
                <a:spcPct val="100000"/>
              </a:lnSpc>
              <a:spcBef>
                <a:spcPts val="0"/>
              </a:spcBef>
              <a:spcAft>
                <a:spcPts val="0"/>
              </a:spcAft>
              <a:buClr>
                <a:srgbClr val="0F1541"/>
              </a:buClr>
              <a:buSzPts val="1200"/>
              <a:buFont typeface="Calibri"/>
              <a:buChar char="○"/>
            </a:pPr>
            <a:r>
              <a:rPr b="1" lang="en-US" sz="1200">
                <a:solidFill>
                  <a:srgbClr val="0F1541"/>
                </a:solidFill>
                <a:latin typeface="Calibri"/>
                <a:ea typeface="Calibri"/>
                <a:cs typeface="Calibri"/>
                <a:sym typeface="Calibri"/>
              </a:rPr>
              <a:t>Lag 14</a:t>
            </a:r>
            <a:r>
              <a:rPr lang="en-US" sz="1200">
                <a:solidFill>
                  <a:srgbClr val="0F1541"/>
                </a:solidFill>
                <a:latin typeface="Calibri"/>
                <a:ea typeface="Calibri"/>
                <a:cs typeface="Calibri"/>
                <a:sym typeface="Calibri"/>
              </a:rPr>
              <a:t>: </a:t>
            </a:r>
            <a:r>
              <a:rPr lang="en-US" sz="1200">
                <a:solidFill>
                  <a:srgbClr val="0F1541"/>
                </a:solidFill>
                <a:latin typeface="Calibri"/>
                <a:ea typeface="Calibri"/>
                <a:cs typeface="Calibri"/>
                <a:sym typeface="Calibri"/>
              </a:rPr>
              <a:t>Statistic = 8.07, p-value = 0.886, further supporting the absence of significant autocorrelation at intervals beyond the immediate term.</a:t>
            </a:r>
            <a:endParaRPr sz="1200">
              <a:solidFill>
                <a:srgbClr val="0F1541"/>
              </a:solidFill>
              <a:latin typeface="Calibri"/>
              <a:ea typeface="Calibri"/>
              <a:cs typeface="Calibri"/>
              <a:sym typeface="Calibri"/>
            </a:endParaRPr>
          </a:p>
          <a:p>
            <a:pPr indent="-304800" lvl="0" marL="457200" marR="0" rtl="0" algn="l">
              <a:lnSpc>
                <a:spcPct val="100000"/>
              </a:lnSpc>
              <a:spcBef>
                <a:spcPts val="0"/>
              </a:spcBef>
              <a:spcAft>
                <a:spcPts val="0"/>
              </a:spcAft>
              <a:buClr>
                <a:srgbClr val="0F1541"/>
              </a:buClr>
              <a:buSzPts val="1200"/>
              <a:buFont typeface="Calibri"/>
              <a:buChar char="●"/>
            </a:pPr>
            <a:r>
              <a:rPr lang="en-US" sz="1200">
                <a:solidFill>
                  <a:srgbClr val="0F1541"/>
                </a:solidFill>
                <a:latin typeface="Calibri"/>
                <a:ea typeface="Calibri"/>
                <a:cs typeface="Calibri"/>
                <a:sym typeface="Calibri"/>
              </a:rPr>
              <a:t>Achieved an average </a:t>
            </a:r>
            <a:r>
              <a:rPr b="1" lang="en-US" sz="1200">
                <a:solidFill>
                  <a:srgbClr val="0F1541"/>
                </a:solidFill>
                <a:latin typeface="Calibri"/>
                <a:ea typeface="Calibri"/>
                <a:cs typeface="Calibri"/>
                <a:sym typeface="Calibri"/>
              </a:rPr>
              <a:t>AIC of -375.75 </a:t>
            </a:r>
            <a:r>
              <a:rPr lang="en-US" sz="1200">
                <a:solidFill>
                  <a:srgbClr val="0F1541"/>
                </a:solidFill>
                <a:latin typeface="Calibri"/>
                <a:ea typeface="Calibri"/>
                <a:cs typeface="Calibri"/>
                <a:sym typeface="Calibri"/>
              </a:rPr>
              <a:t>for the SARIMA model, which is lower than the AIC of -330.92 for the ARIMA model, indicating a more efficient model fit with the SARIMA configuration.</a:t>
            </a:r>
            <a:endParaRPr sz="1200">
              <a:solidFill>
                <a:srgbClr val="0F1541"/>
              </a:solidFill>
              <a:latin typeface="Calibri"/>
              <a:ea typeface="Calibri"/>
              <a:cs typeface="Calibri"/>
              <a:sym typeface="Calibri"/>
            </a:endParaRPr>
          </a:p>
          <a:p>
            <a:pPr indent="0" lvl="0" marL="0" rtl="0" algn="l">
              <a:spcBef>
                <a:spcPts val="1000"/>
              </a:spcBef>
              <a:spcAft>
                <a:spcPts val="0"/>
              </a:spcAft>
              <a:buNone/>
            </a:pPr>
            <a:r>
              <a:rPr b="1" lang="en-US" sz="1200">
                <a:solidFill>
                  <a:srgbClr val="0F1541"/>
                </a:solidFill>
                <a:latin typeface="Calibri"/>
                <a:ea typeface="Calibri"/>
                <a:cs typeface="Calibri"/>
                <a:sym typeface="Calibri"/>
              </a:rPr>
              <a:t>Conclusion</a:t>
            </a:r>
            <a:endParaRPr b="1" sz="1200">
              <a:solidFill>
                <a:srgbClr val="0F1541"/>
              </a:solidFill>
              <a:latin typeface="Calibri"/>
              <a:ea typeface="Calibri"/>
              <a:cs typeface="Calibri"/>
              <a:sym typeface="Calibri"/>
            </a:endParaRPr>
          </a:p>
          <a:p>
            <a:pPr indent="-304800" lvl="0" marL="457200" marR="0" rtl="0" algn="l">
              <a:lnSpc>
                <a:spcPct val="100000"/>
              </a:lnSpc>
              <a:spcBef>
                <a:spcPts val="0"/>
              </a:spcBef>
              <a:spcAft>
                <a:spcPts val="0"/>
              </a:spcAft>
              <a:buClr>
                <a:srgbClr val="0F1541"/>
              </a:buClr>
              <a:buSzPts val="1200"/>
              <a:buFont typeface="Calibri"/>
              <a:buChar char="●"/>
            </a:pPr>
            <a:r>
              <a:rPr lang="en-US" sz="1200">
                <a:solidFill>
                  <a:srgbClr val="0F1541"/>
                </a:solidFill>
                <a:latin typeface="Calibri"/>
                <a:ea typeface="Calibri"/>
                <a:cs typeface="Calibri"/>
                <a:sym typeface="Calibri"/>
              </a:rPr>
              <a:t>The residual tests for SARIMA(1,0,0)(0,0,1)[7] model suggest robust performance with no significant autocorrelation detected in the noise, indicating effective model specification.</a:t>
            </a:r>
            <a:endParaRPr sz="1200">
              <a:solidFill>
                <a:srgbClr val="0F1541"/>
              </a:solidFill>
              <a:latin typeface="Calibri"/>
              <a:ea typeface="Calibri"/>
              <a:cs typeface="Calibri"/>
              <a:sym typeface="Calibri"/>
            </a:endParaRPr>
          </a:p>
          <a:p>
            <a:pPr indent="-304800" lvl="0" marL="457200" rtl="0" algn="l">
              <a:spcBef>
                <a:spcPts val="0"/>
              </a:spcBef>
              <a:spcAft>
                <a:spcPts val="0"/>
              </a:spcAft>
              <a:buClr>
                <a:srgbClr val="0F1541"/>
              </a:buClr>
              <a:buSzPts val="1200"/>
              <a:buFont typeface="Calibri"/>
              <a:buChar char="●"/>
            </a:pPr>
            <a:r>
              <a:rPr lang="en-US" sz="1200">
                <a:solidFill>
                  <a:srgbClr val="0F1541"/>
                </a:solidFill>
                <a:latin typeface="Calibri"/>
                <a:ea typeface="Calibri"/>
                <a:cs typeface="Calibri"/>
                <a:sym typeface="Calibri"/>
              </a:rPr>
              <a:t>Despite some parameters not being statistically significant, the overall model performance justified the further exploration of this model.</a:t>
            </a:r>
            <a:endParaRPr sz="1200">
              <a:solidFill>
                <a:srgbClr val="0F1541"/>
              </a:solidFill>
              <a:latin typeface="Calibri"/>
              <a:ea typeface="Calibri"/>
              <a:cs typeface="Calibri"/>
              <a:sym typeface="Calibri"/>
            </a:endParaRPr>
          </a:p>
          <a:p>
            <a:pPr indent="-304800" lvl="0" marL="457200" marR="0" rtl="0" algn="l">
              <a:lnSpc>
                <a:spcPct val="100000"/>
              </a:lnSpc>
              <a:spcBef>
                <a:spcPts val="0"/>
              </a:spcBef>
              <a:spcAft>
                <a:spcPts val="0"/>
              </a:spcAft>
              <a:buClr>
                <a:srgbClr val="0F1541"/>
              </a:buClr>
              <a:buSzPts val="1200"/>
              <a:buFont typeface="Calibri"/>
              <a:buChar char="●"/>
            </a:pPr>
            <a:r>
              <a:rPr lang="en-US" sz="1200">
                <a:solidFill>
                  <a:srgbClr val="0F1541"/>
                </a:solidFill>
                <a:latin typeface="Calibri"/>
                <a:ea typeface="Calibri"/>
                <a:cs typeface="Calibri"/>
                <a:sym typeface="Calibri"/>
              </a:rPr>
              <a:t>The lower AIC compared to the simpler ARIMA model demonstrates improved fit and efficiency in capturing the data's underlying patterns, validating the SARIMA model as a superior choice for this dataset.</a:t>
            </a:r>
            <a:endParaRPr sz="1200">
              <a:solidFill>
                <a:srgbClr val="0F1541"/>
              </a:solidFill>
              <a:latin typeface="Calibri"/>
              <a:ea typeface="Calibri"/>
              <a:cs typeface="Calibri"/>
              <a:sym typeface="Calibri"/>
            </a:endParaRPr>
          </a:p>
          <a:p>
            <a:pPr indent="-304800" lvl="0" marL="457200" marR="0" rtl="0" algn="l">
              <a:lnSpc>
                <a:spcPct val="100000"/>
              </a:lnSpc>
              <a:spcBef>
                <a:spcPts val="0"/>
              </a:spcBef>
              <a:spcAft>
                <a:spcPts val="0"/>
              </a:spcAft>
              <a:buClr>
                <a:srgbClr val="0F1541"/>
              </a:buClr>
              <a:buSzPts val="1200"/>
              <a:buFont typeface="Calibri"/>
              <a:buChar char="●"/>
            </a:pPr>
            <a:r>
              <a:rPr lang="en-US" sz="1200">
                <a:solidFill>
                  <a:srgbClr val="0F1541"/>
                </a:solidFill>
                <a:latin typeface="Calibri"/>
                <a:ea typeface="Calibri"/>
                <a:cs typeface="Calibri"/>
                <a:sym typeface="Calibri"/>
              </a:rPr>
              <a:t>Overall</a:t>
            </a:r>
            <a:r>
              <a:rPr lang="en-US" sz="1200">
                <a:solidFill>
                  <a:srgbClr val="0F1541"/>
                </a:solidFill>
                <a:highlight>
                  <a:schemeClr val="lt1"/>
                </a:highlight>
                <a:latin typeface="Calibri"/>
                <a:ea typeface="Calibri"/>
                <a:cs typeface="Calibri"/>
                <a:sym typeface="Calibri"/>
              </a:rPr>
              <a:t> the model obtained a </a:t>
            </a:r>
            <a:r>
              <a:rPr b="1" lang="en-US" sz="1200" u="sng">
                <a:solidFill>
                  <a:srgbClr val="0F1541"/>
                </a:solidFill>
                <a:highlight>
                  <a:schemeClr val="lt1"/>
                </a:highlight>
                <a:latin typeface="Calibri"/>
                <a:ea typeface="Calibri"/>
                <a:cs typeface="Calibri"/>
                <a:sym typeface="Calibri"/>
              </a:rPr>
              <a:t>R</a:t>
            </a:r>
            <a:r>
              <a:rPr b="1" baseline="30000" lang="en-US" sz="1200" u="sng">
                <a:solidFill>
                  <a:srgbClr val="0F1541"/>
                </a:solidFill>
                <a:highlight>
                  <a:schemeClr val="lt1"/>
                </a:highlight>
                <a:latin typeface="Calibri"/>
                <a:ea typeface="Calibri"/>
                <a:cs typeface="Calibri"/>
                <a:sym typeface="Calibri"/>
              </a:rPr>
              <a:t>2</a:t>
            </a:r>
            <a:r>
              <a:rPr b="1" lang="en-US" sz="1200" u="sng">
                <a:solidFill>
                  <a:srgbClr val="0F1541"/>
                </a:solidFill>
                <a:highlight>
                  <a:schemeClr val="lt1"/>
                </a:highlight>
                <a:latin typeface="Calibri"/>
                <a:ea typeface="Calibri"/>
                <a:cs typeface="Calibri"/>
                <a:sym typeface="Calibri"/>
              </a:rPr>
              <a:t> of 0.848</a:t>
            </a:r>
            <a:r>
              <a:rPr lang="en-US" sz="1200">
                <a:solidFill>
                  <a:srgbClr val="0F1541"/>
                </a:solidFill>
                <a:highlight>
                  <a:schemeClr val="lt1"/>
                </a:highlight>
                <a:latin typeface="Calibri"/>
                <a:ea typeface="Calibri"/>
                <a:cs typeface="Calibri"/>
                <a:sym typeface="Calibri"/>
              </a:rPr>
              <a:t>,</a:t>
            </a:r>
            <a:r>
              <a:rPr b="1" lang="en-US" sz="1200">
                <a:solidFill>
                  <a:srgbClr val="0F1541"/>
                </a:solidFill>
                <a:highlight>
                  <a:schemeClr val="lt1"/>
                </a:highlight>
                <a:latin typeface="Calibri"/>
                <a:ea typeface="Calibri"/>
                <a:cs typeface="Calibri"/>
                <a:sym typeface="Calibri"/>
              </a:rPr>
              <a:t> </a:t>
            </a:r>
            <a:r>
              <a:rPr b="1" lang="en-US" sz="1200" u="sng">
                <a:solidFill>
                  <a:srgbClr val="0F1541"/>
                </a:solidFill>
                <a:highlight>
                  <a:schemeClr val="lt1"/>
                </a:highlight>
                <a:latin typeface="Calibri"/>
                <a:ea typeface="Calibri"/>
                <a:cs typeface="Calibri"/>
                <a:sym typeface="Calibri"/>
              </a:rPr>
              <a:t>RMSE of 0.0373</a:t>
            </a:r>
            <a:r>
              <a:rPr b="1" lang="en-US" sz="1200">
                <a:solidFill>
                  <a:srgbClr val="0F1541"/>
                </a:solidFill>
                <a:highlight>
                  <a:schemeClr val="lt1"/>
                </a:highlight>
                <a:latin typeface="Calibri"/>
                <a:ea typeface="Calibri"/>
                <a:cs typeface="Calibri"/>
                <a:sym typeface="Calibri"/>
              </a:rPr>
              <a:t> </a:t>
            </a:r>
            <a:r>
              <a:rPr lang="en-US" sz="1200">
                <a:solidFill>
                  <a:srgbClr val="0F1541"/>
                </a:solidFill>
                <a:highlight>
                  <a:schemeClr val="lt1"/>
                </a:highlight>
                <a:latin typeface="Calibri"/>
                <a:ea typeface="Calibri"/>
                <a:cs typeface="Calibri"/>
                <a:sym typeface="Calibri"/>
              </a:rPr>
              <a:t>and</a:t>
            </a:r>
            <a:r>
              <a:rPr b="1" lang="en-US" sz="1200">
                <a:solidFill>
                  <a:srgbClr val="0F1541"/>
                </a:solidFill>
                <a:highlight>
                  <a:schemeClr val="lt1"/>
                </a:highlight>
                <a:latin typeface="Calibri"/>
                <a:ea typeface="Calibri"/>
                <a:cs typeface="Calibri"/>
                <a:sym typeface="Calibri"/>
              </a:rPr>
              <a:t> </a:t>
            </a:r>
            <a:r>
              <a:rPr b="1" lang="en-US" sz="1200" u="sng">
                <a:solidFill>
                  <a:srgbClr val="0F1541"/>
                </a:solidFill>
                <a:highlight>
                  <a:schemeClr val="lt1"/>
                </a:highlight>
                <a:latin typeface="Calibri"/>
                <a:ea typeface="Calibri"/>
                <a:cs typeface="Calibri"/>
                <a:sym typeface="Calibri"/>
              </a:rPr>
              <a:t>MAE of 0.025</a:t>
            </a:r>
            <a:r>
              <a:rPr lang="en-US" sz="1200">
                <a:solidFill>
                  <a:srgbClr val="0F1541"/>
                </a:solidFill>
                <a:highlight>
                  <a:schemeClr val="lt1"/>
                </a:highlight>
                <a:latin typeface="Calibri"/>
                <a:ea typeface="Calibri"/>
                <a:cs typeface="Calibri"/>
                <a:sym typeface="Calibri"/>
              </a:rPr>
              <a:t>, which suggest better out-of-sample performance than ARIMA(1,0,0) model</a:t>
            </a:r>
            <a:endParaRPr sz="900">
              <a:solidFill>
                <a:srgbClr val="0F154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03a3f50ffa_2_0"/>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ARIMA Model (Auto-ARIMA)</a:t>
            </a:r>
            <a:endParaRPr/>
          </a:p>
          <a:p>
            <a:pPr indent="0" lvl="0" marL="0" rtl="0" algn="l">
              <a:spcBef>
                <a:spcPts val="0"/>
              </a:spcBef>
              <a:spcAft>
                <a:spcPts val="0"/>
              </a:spcAft>
              <a:buClr>
                <a:schemeClr val="dk1"/>
              </a:buClr>
              <a:buSzPts val="2400"/>
              <a:buFont typeface="Calibri"/>
              <a:buNone/>
            </a:pPr>
            <a:r>
              <a:rPr lang="en-US" sz="1700"/>
              <a:t>Modelling Bitcoin’s Returns With Its Own Time Series Information (1 Feature)</a:t>
            </a:r>
            <a:endParaRPr sz="1700"/>
          </a:p>
        </p:txBody>
      </p:sp>
      <p:sp>
        <p:nvSpPr>
          <p:cNvPr id="370" name="Google Shape;370;g303a3f50ffa_2_0"/>
          <p:cNvSpPr txBox="1"/>
          <p:nvPr>
            <p:ph idx="1" type="body"/>
          </p:nvPr>
        </p:nvSpPr>
        <p:spPr>
          <a:xfrm>
            <a:off x="1293773" y="1645920"/>
            <a:ext cx="10288500" cy="4772100"/>
          </a:xfrm>
          <a:prstGeom prst="rect">
            <a:avLst/>
          </a:prstGeom>
          <a:noFill/>
          <a:ln>
            <a:noFill/>
          </a:ln>
        </p:spPr>
        <p:txBody>
          <a:bodyPr anchorCtr="0" anchor="t" bIns="45700" lIns="0" spcFirstLastPara="1" rIns="91425" wrap="square" tIns="0">
            <a:noAutofit/>
          </a:bodyPr>
          <a:lstStyle/>
          <a:p>
            <a:pPr indent="-285750" lvl="0" marL="392430" rtl="0" algn="l">
              <a:spcBef>
                <a:spcPts val="0"/>
              </a:spcBef>
              <a:spcAft>
                <a:spcPts val="0"/>
              </a:spcAft>
              <a:buSzPts val="1680"/>
              <a:buChar char="•"/>
            </a:pPr>
            <a:r>
              <a:rPr lang="en-US" sz="1679"/>
              <a:t>As an improvement to the SARIMA model where a fixed “p” and “q” is used on the entire rolling window period, the auto-ARIMA model automatically selects the parameters that minimises the model’s AIC  </a:t>
            </a:r>
            <a:endParaRPr sz="1679"/>
          </a:p>
          <a:p>
            <a:pPr indent="-285686" lvl="0" marL="392430" rtl="0" algn="l">
              <a:spcBef>
                <a:spcPts val="0"/>
              </a:spcBef>
              <a:spcAft>
                <a:spcPts val="0"/>
              </a:spcAft>
              <a:buSzPts val="1679"/>
              <a:buChar char="•"/>
            </a:pPr>
            <a:r>
              <a:rPr lang="en-US" sz="1679"/>
              <a:t>This will hypotechnically ensure a better model as “p” and “q” are dynamically adjusted to capture changing patterns within different time period</a:t>
            </a:r>
            <a:endParaRPr sz="1679"/>
          </a:p>
          <a:p>
            <a:pPr indent="0" lvl="0" marL="0" rtl="0" algn="l">
              <a:spcBef>
                <a:spcPts val="0"/>
              </a:spcBef>
              <a:spcAft>
                <a:spcPts val="0"/>
              </a:spcAft>
              <a:buNone/>
            </a:pPr>
            <a:r>
              <a:t/>
            </a:r>
            <a:endParaRPr sz="1679"/>
          </a:p>
          <a:p>
            <a:pPr indent="0" lvl="0" marL="0" rtl="0" algn="l">
              <a:spcBef>
                <a:spcPts val="0"/>
              </a:spcBef>
              <a:spcAft>
                <a:spcPts val="0"/>
              </a:spcAft>
              <a:buNone/>
            </a:pPr>
            <a:r>
              <a:t/>
            </a:r>
            <a:endParaRPr sz="1679"/>
          </a:p>
          <a:p>
            <a:pPr indent="0" lvl="0" marL="0" rtl="0" algn="l">
              <a:spcBef>
                <a:spcPts val="0"/>
              </a:spcBef>
              <a:spcAft>
                <a:spcPts val="0"/>
              </a:spcAft>
              <a:buNone/>
            </a:pPr>
            <a:r>
              <a:t/>
            </a:r>
            <a:endParaRPr sz="1679"/>
          </a:p>
          <a:p>
            <a:pPr indent="0" lvl="0" marL="0" rtl="0" algn="l">
              <a:spcBef>
                <a:spcPts val="0"/>
              </a:spcBef>
              <a:spcAft>
                <a:spcPts val="0"/>
              </a:spcAft>
              <a:buNone/>
            </a:pPr>
            <a:r>
              <a:t/>
            </a:r>
            <a:endParaRPr sz="1679"/>
          </a:p>
          <a:p>
            <a:pPr indent="0" lvl="0" marL="0" rtl="0" algn="l">
              <a:spcBef>
                <a:spcPts val="0"/>
              </a:spcBef>
              <a:spcAft>
                <a:spcPts val="0"/>
              </a:spcAft>
              <a:buNone/>
            </a:pPr>
            <a:r>
              <a:t/>
            </a:r>
            <a:endParaRPr sz="1679"/>
          </a:p>
          <a:p>
            <a:pPr indent="0" lvl="0" marL="0" rtl="0" algn="l">
              <a:spcBef>
                <a:spcPts val="0"/>
              </a:spcBef>
              <a:spcAft>
                <a:spcPts val="0"/>
              </a:spcAft>
              <a:buNone/>
            </a:pPr>
            <a:r>
              <a:t/>
            </a:r>
            <a:endParaRPr sz="1679"/>
          </a:p>
          <a:p>
            <a:pPr indent="0" lvl="0" marL="0" rtl="0" algn="l">
              <a:spcBef>
                <a:spcPts val="0"/>
              </a:spcBef>
              <a:spcAft>
                <a:spcPts val="0"/>
              </a:spcAft>
              <a:buNone/>
            </a:pPr>
            <a:r>
              <a:t/>
            </a:r>
            <a:endParaRPr sz="600"/>
          </a:p>
          <a:p>
            <a:pPr indent="0" lvl="0" marL="0" rtl="0" algn="l">
              <a:spcBef>
                <a:spcPts val="0"/>
              </a:spcBef>
              <a:spcAft>
                <a:spcPts val="0"/>
              </a:spcAft>
              <a:buNone/>
            </a:pPr>
            <a:r>
              <a:t/>
            </a:r>
            <a:endParaRPr sz="400"/>
          </a:p>
          <a:p>
            <a:pPr indent="-285686" lvl="0" marL="392430" marR="0" rtl="0" algn="l">
              <a:lnSpc>
                <a:spcPct val="100000"/>
              </a:lnSpc>
              <a:spcBef>
                <a:spcPts val="0"/>
              </a:spcBef>
              <a:spcAft>
                <a:spcPts val="0"/>
              </a:spcAft>
              <a:buSzPts val="1679"/>
              <a:buChar char="•"/>
            </a:pPr>
            <a:r>
              <a:rPr lang="en-US" sz="1679"/>
              <a:t>Given the use of a rolling window approach, a detailed analysis of individual summary statistics as shown may be less relevant, as the model re-optimizes them in each window. However, on average the auto-ARIMA model achieved a </a:t>
            </a:r>
            <a:r>
              <a:rPr b="1" lang="en-US" sz="1679" u="sng"/>
              <a:t>mean AIC of -333.11</a:t>
            </a:r>
            <a:r>
              <a:rPr lang="en-US" sz="1679"/>
              <a:t>. Comparing this to the SARIMA and ARIMA (manual approach) model, it suggest that auto-ARIMA model is a </a:t>
            </a:r>
            <a:r>
              <a:rPr b="1" lang="en-US" sz="1679" u="sng"/>
              <a:t>l</a:t>
            </a:r>
            <a:r>
              <a:rPr b="1" lang="en-US" sz="1679" u="sng"/>
              <a:t>ess competent</a:t>
            </a:r>
            <a:r>
              <a:rPr lang="en-US" sz="1679"/>
              <a:t> model which might be due to the existence of the </a:t>
            </a:r>
            <a:r>
              <a:rPr b="1" lang="en-US" sz="1679" u="sng"/>
              <a:t>underlying seasonality trend</a:t>
            </a:r>
            <a:r>
              <a:rPr lang="en-US" sz="1679"/>
              <a:t> as mentioned previously.</a:t>
            </a:r>
            <a:endParaRPr sz="1679"/>
          </a:p>
          <a:p>
            <a:pPr indent="-285686" lvl="0" marL="392430" marR="0" rtl="0" algn="l">
              <a:lnSpc>
                <a:spcPct val="100000"/>
              </a:lnSpc>
              <a:spcBef>
                <a:spcPts val="0"/>
              </a:spcBef>
              <a:spcAft>
                <a:spcPts val="0"/>
              </a:spcAft>
              <a:buSzPts val="1679"/>
              <a:buChar char="•"/>
            </a:pPr>
            <a:r>
              <a:rPr lang="en-US" sz="1679"/>
              <a:t>Overall the model obtained a </a:t>
            </a:r>
            <a:r>
              <a:rPr b="1" lang="en-US" sz="1679" u="sng"/>
              <a:t>R</a:t>
            </a:r>
            <a:r>
              <a:rPr b="1" baseline="30000" lang="en-US" sz="1679" u="sng"/>
              <a:t>2</a:t>
            </a:r>
            <a:r>
              <a:rPr b="1" lang="en-US" sz="1679" u="sng"/>
              <a:t> of 0.708</a:t>
            </a:r>
            <a:r>
              <a:rPr lang="en-US" sz="1679"/>
              <a:t>,</a:t>
            </a:r>
            <a:r>
              <a:rPr b="1" lang="en-US" sz="1679"/>
              <a:t> </a:t>
            </a:r>
            <a:r>
              <a:rPr b="1" lang="en-US" sz="1679" u="sng"/>
              <a:t>RMSE of 0.052</a:t>
            </a:r>
            <a:r>
              <a:rPr b="1" lang="en-US" sz="1679"/>
              <a:t> </a:t>
            </a:r>
            <a:r>
              <a:rPr lang="en-US" sz="1679"/>
              <a:t>and</a:t>
            </a:r>
            <a:r>
              <a:rPr b="1" lang="en-US" sz="1679"/>
              <a:t> </a:t>
            </a:r>
            <a:r>
              <a:rPr b="1" lang="en-US" sz="1679" u="sng"/>
              <a:t>MAE of 0.03</a:t>
            </a:r>
            <a:r>
              <a:rPr lang="en-US" sz="1679"/>
              <a:t> </a:t>
            </a:r>
            <a:endParaRPr sz="1679"/>
          </a:p>
        </p:txBody>
      </p:sp>
      <p:pic>
        <p:nvPicPr>
          <p:cNvPr id="371" name="Google Shape;371;g303a3f50ffa_2_0"/>
          <p:cNvPicPr preferRelativeResize="0"/>
          <p:nvPr/>
        </p:nvPicPr>
        <p:blipFill>
          <a:blip r:embed="rId3">
            <a:alphaModFix/>
          </a:blip>
          <a:stretch>
            <a:fillRect/>
          </a:stretch>
        </p:blipFill>
        <p:spPr>
          <a:xfrm>
            <a:off x="6530407" y="2705100"/>
            <a:ext cx="3358956" cy="1638625"/>
          </a:xfrm>
          <a:prstGeom prst="rect">
            <a:avLst/>
          </a:prstGeom>
          <a:noFill/>
          <a:ln>
            <a:noFill/>
          </a:ln>
        </p:spPr>
      </p:pic>
      <p:grpSp>
        <p:nvGrpSpPr>
          <p:cNvPr id="372" name="Google Shape;372;g303a3f50ffa_2_0"/>
          <p:cNvGrpSpPr/>
          <p:nvPr/>
        </p:nvGrpSpPr>
        <p:grpSpPr>
          <a:xfrm>
            <a:off x="2302649" y="2705100"/>
            <a:ext cx="3474189" cy="1638627"/>
            <a:chOff x="2302649" y="2705100"/>
            <a:chExt cx="3474189" cy="1638627"/>
          </a:xfrm>
        </p:grpSpPr>
        <p:pic>
          <p:nvPicPr>
            <p:cNvPr id="373" name="Google Shape;373;g303a3f50ffa_2_0"/>
            <p:cNvPicPr preferRelativeResize="0"/>
            <p:nvPr/>
          </p:nvPicPr>
          <p:blipFill>
            <a:blip r:embed="rId4">
              <a:alphaModFix/>
            </a:blip>
            <a:stretch>
              <a:fillRect/>
            </a:stretch>
          </p:blipFill>
          <p:spPr>
            <a:xfrm>
              <a:off x="2302649" y="2705100"/>
              <a:ext cx="3474189" cy="1541400"/>
            </a:xfrm>
            <a:prstGeom prst="rect">
              <a:avLst/>
            </a:prstGeom>
            <a:noFill/>
            <a:ln>
              <a:noFill/>
            </a:ln>
          </p:spPr>
        </p:pic>
        <p:pic>
          <p:nvPicPr>
            <p:cNvPr id="374" name="Google Shape;374;g303a3f50ffa_2_0"/>
            <p:cNvPicPr preferRelativeResize="0"/>
            <p:nvPr/>
          </p:nvPicPr>
          <p:blipFill>
            <a:blip r:embed="rId5">
              <a:alphaModFix/>
            </a:blip>
            <a:stretch>
              <a:fillRect/>
            </a:stretch>
          </p:blipFill>
          <p:spPr>
            <a:xfrm>
              <a:off x="2302650" y="4270575"/>
              <a:ext cx="1682497" cy="7315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303a3f50ffa_2_10"/>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VAR Model</a:t>
            </a:r>
            <a:endParaRPr/>
          </a:p>
          <a:p>
            <a:pPr indent="0" lvl="0" marL="0" rtl="0" algn="l">
              <a:spcBef>
                <a:spcPts val="0"/>
              </a:spcBef>
              <a:spcAft>
                <a:spcPts val="0"/>
              </a:spcAft>
              <a:buClr>
                <a:schemeClr val="dk1"/>
              </a:buClr>
              <a:buSzPts val="2400"/>
              <a:buFont typeface="Calibri"/>
              <a:buNone/>
            </a:pPr>
            <a:r>
              <a:rPr lang="en-US" sz="1700"/>
              <a:t>Modelling Bitcoin’s Returns With Its Own and </a:t>
            </a:r>
            <a:r>
              <a:rPr lang="en-US" sz="1700"/>
              <a:t>Ethereum's</a:t>
            </a:r>
            <a:r>
              <a:rPr lang="en-US" sz="1700"/>
              <a:t> Time Series Information (2 Features)</a:t>
            </a:r>
            <a:endParaRPr sz="1700"/>
          </a:p>
        </p:txBody>
      </p:sp>
      <p:sp>
        <p:nvSpPr>
          <p:cNvPr id="380" name="Google Shape;380;g303a3f50ffa_2_10"/>
          <p:cNvSpPr txBox="1"/>
          <p:nvPr>
            <p:ph idx="1" type="body"/>
          </p:nvPr>
        </p:nvSpPr>
        <p:spPr>
          <a:xfrm>
            <a:off x="1293775" y="1645925"/>
            <a:ext cx="10288500" cy="5054700"/>
          </a:xfrm>
          <a:prstGeom prst="rect">
            <a:avLst/>
          </a:prstGeom>
          <a:noFill/>
          <a:ln>
            <a:noFill/>
          </a:ln>
        </p:spPr>
        <p:txBody>
          <a:bodyPr anchorCtr="0" anchor="t" bIns="45700" lIns="0" spcFirstLastPara="1" rIns="91425" wrap="square" tIns="0">
            <a:noAutofit/>
          </a:bodyPr>
          <a:lstStyle/>
          <a:p>
            <a:pPr indent="-285750" lvl="0" marL="392430" marR="0" rtl="0" algn="l">
              <a:lnSpc>
                <a:spcPct val="100000"/>
              </a:lnSpc>
              <a:spcBef>
                <a:spcPts val="0"/>
              </a:spcBef>
              <a:spcAft>
                <a:spcPts val="0"/>
              </a:spcAft>
              <a:buSzPts val="1680"/>
              <a:buChar char="•"/>
            </a:pPr>
            <a:r>
              <a:rPr b="1" lang="en-US" sz="1679"/>
              <a:t>Ethereum</a:t>
            </a:r>
            <a:r>
              <a:rPr lang="en-US"/>
              <a:t> chosen as the 2nd variable to run the VAR model due to its proximity to Bitcoin</a:t>
            </a:r>
            <a:endParaRPr/>
          </a:p>
          <a:p>
            <a:pPr indent="-285750" lvl="0" marL="392430" marR="0" rtl="0" algn="l">
              <a:lnSpc>
                <a:spcPct val="100000"/>
              </a:lnSpc>
              <a:spcBef>
                <a:spcPts val="0"/>
              </a:spcBef>
              <a:spcAft>
                <a:spcPts val="0"/>
              </a:spcAft>
              <a:buSzPts val="1680"/>
              <a:buChar char="•"/>
            </a:pPr>
            <a:r>
              <a:rPr lang="en-US" sz="1679"/>
              <a:t>Utilized</a:t>
            </a:r>
            <a:r>
              <a:rPr lang="en-US"/>
              <a:t> </a:t>
            </a:r>
            <a:r>
              <a:rPr b="1" lang="en-US"/>
              <a:t>model.select_order().bic </a:t>
            </a:r>
            <a:r>
              <a:rPr lang="en-US"/>
              <a:t>to avoid risk of overfitting given </a:t>
            </a:r>
            <a:r>
              <a:rPr lang="en-US"/>
              <a:t>BIC penalizes model complexity more heavily than AIC</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285750" lvl="0" marL="392430" marR="0" rtl="0" algn="l">
              <a:lnSpc>
                <a:spcPct val="100000"/>
              </a:lnSpc>
              <a:spcBef>
                <a:spcPts val="0"/>
              </a:spcBef>
              <a:spcAft>
                <a:spcPts val="0"/>
              </a:spcAft>
              <a:buSzPts val="1680"/>
              <a:buChar char="•"/>
            </a:pPr>
            <a:r>
              <a:rPr lang="en-US" sz="1679"/>
              <a:t>Low</a:t>
            </a:r>
            <a:r>
              <a:rPr lang="en-US"/>
              <a:t> coeff and high p-value indicates </a:t>
            </a:r>
            <a:r>
              <a:rPr b="1" lang="en-US"/>
              <a:t>L1.ETH_Return does not have substantial impact </a:t>
            </a:r>
            <a:r>
              <a:rPr lang="en-US"/>
              <a:t>on Bitcoin return - predominantly still influenced by own past return</a:t>
            </a:r>
            <a:endParaRPr/>
          </a:p>
          <a:p>
            <a:pPr indent="-285750" lvl="0" marL="392430" marR="0" rtl="0" algn="l">
              <a:lnSpc>
                <a:spcPct val="100000"/>
              </a:lnSpc>
              <a:spcBef>
                <a:spcPts val="0"/>
              </a:spcBef>
              <a:spcAft>
                <a:spcPts val="0"/>
              </a:spcAft>
              <a:buSzPts val="1680"/>
              <a:buChar char="•"/>
            </a:pPr>
            <a:r>
              <a:rPr lang="en-US" sz="1679"/>
              <a:t>High</a:t>
            </a:r>
            <a:r>
              <a:rPr lang="en-US"/>
              <a:t> +ve residual correlation suggests there are </a:t>
            </a:r>
            <a:r>
              <a:rPr b="1" lang="en-US"/>
              <a:t>external influences affecting both variables in similar ways</a:t>
            </a:r>
            <a:r>
              <a:rPr lang="en-US"/>
              <a:t>, not captured by this VAR model</a:t>
            </a:r>
            <a:endParaRPr/>
          </a:p>
          <a:p>
            <a:pPr indent="-285750" lvl="0" marL="392430" marR="0" rtl="0" algn="l">
              <a:lnSpc>
                <a:spcPct val="100000"/>
              </a:lnSpc>
              <a:spcBef>
                <a:spcPts val="0"/>
              </a:spcBef>
              <a:spcAft>
                <a:spcPts val="0"/>
              </a:spcAft>
              <a:buSzPts val="1680"/>
              <a:buChar char="•"/>
            </a:pPr>
            <a:r>
              <a:rPr lang="en-US" sz="1679"/>
              <a:t>Overall</a:t>
            </a:r>
            <a:r>
              <a:rPr lang="en-US"/>
              <a:t> model obtained </a:t>
            </a:r>
            <a:r>
              <a:rPr b="1" lang="en-US" sz="1679" u="sng"/>
              <a:t>R</a:t>
            </a:r>
            <a:r>
              <a:rPr b="1" baseline="30000" lang="en-US" sz="1679" u="sng"/>
              <a:t>2</a:t>
            </a:r>
            <a:r>
              <a:rPr b="1" lang="en-US" sz="1679" u="sng"/>
              <a:t> of 0.710</a:t>
            </a:r>
            <a:r>
              <a:rPr lang="en-US" sz="1679"/>
              <a:t>, </a:t>
            </a:r>
            <a:r>
              <a:rPr b="1" lang="en-US" sz="1679" u="sng"/>
              <a:t>RMSE of 0.051</a:t>
            </a:r>
            <a:r>
              <a:rPr lang="en-US" sz="1679"/>
              <a:t> and </a:t>
            </a:r>
            <a:r>
              <a:rPr b="1" lang="en-US" sz="1679" u="sng"/>
              <a:t>MAE of 0.03</a:t>
            </a:r>
            <a:r>
              <a:rPr lang="en-US" sz="1679"/>
              <a:t> which indicates a </a:t>
            </a:r>
            <a:r>
              <a:rPr b="1" lang="en-US" sz="1679"/>
              <a:t>reasonably good fit</a:t>
            </a:r>
            <a:r>
              <a:rPr lang="en-US" sz="1679"/>
              <a:t> and </a:t>
            </a:r>
            <a:r>
              <a:rPr b="1" lang="en-US" sz="1679"/>
              <a:t>predictive power</a:t>
            </a:r>
            <a:r>
              <a:rPr lang="en-US" sz="1679"/>
              <a:t>.</a:t>
            </a:r>
            <a:r>
              <a:rPr b="1" lang="en-US" sz="1679"/>
              <a:t> </a:t>
            </a:r>
            <a:r>
              <a:rPr lang="en-US" sz="1679"/>
              <a:t>RMSE &gt; MAE may indicate model’s </a:t>
            </a:r>
            <a:r>
              <a:rPr b="1" lang="en-US" sz="1679"/>
              <a:t>struggle in capturing Bitcoin’s high return volatility</a:t>
            </a:r>
            <a:endParaRPr b="1"/>
          </a:p>
        </p:txBody>
      </p:sp>
      <p:grpSp>
        <p:nvGrpSpPr>
          <p:cNvPr id="381" name="Google Shape;381;g303a3f50ffa_2_10"/>
          <p:cNvGrpSpPr/>
          <p:nvPr/>
        </p:nvGrpSpPr>
        <p:grpSpPr>
          <a:xfrm>
            <a:off x="1945283" y="2477775"/>
            <a:ext cx="8985491" cy="2413950"/>
            <a:chOff x="2031233" y="2459025"/>
            <a:chExt cx="8985491" cy="2413950"/>
          </a:xfrm>
        </p:grpSpPr>
        <p:pic>
          <p:nvPicPr>
            <p:cNvPr id="382" name="Google Shape;382;g303a3f50ffa_2_10"/>
            <p:cNvPicPr preferRelativeResize="0"/>
            <p:nvPr/>
          </p:nvPicPr>
          <p:blipFill>
            <a:blip r:embed="rId3">
              <a:alphaModFix/>
            </a:blip>
            <a:stretch>
              <a:fillRect/>
            </a:stretch>
          </p:blipFill>
          <p:spPr>
            <a:xfrm>
              <a:off x="6499925" y="2459025"/>
              <a:ext cx="4516799" cy="2303375"/>
            </a:xfrm>
            <a:prstGeom prst="rect">
              <a:avLst/>
            </a:prstGeom>
            <a:noFill/>
            <a:ln>
              <a:noFill/>
            </a:ln>
          </p:spPr>
        </p:pic>
        <p:pic>
          <p:nvPicPr>
            <p:cNvPr id="383" name="Google Shape;383;g303a3f50ffa_2_10"/>
            <p:cNvPicPr preferRelativeResize="0"/>
            <p:nvPr/>
          </p:nvPicPr>
          <p:blipFill>
            <a:blip r:embed="rId4">
              <a:alphaModFix/>
            </a:blip>
            <a:stretch>
              <a:fillRect/>
            </a:stretch>
          </p:blipFill>
          <p:spPr>
            <a:xfrm>
              <a:off x="2031233" y="2459025"/>
              <a:ext cx="4468692" cy="2413950"/>
            </a:xfrm>
            <a:prstGeom prst="rect">
              <a:avLst/>
            </a:prstGeom>
            <a:noFill/>
            <a:ln>
              <a:noFill/>
            </a:ln>
          </p:spPr>
        </p:pic>
        <p:pic>
          <p:nvPicPr>
            <p:cNvPr id="384" name="Google Shape;384;g303a3f50ffa_2_10"/>
            <p:cNvPicPr preferRelativeResize="0"/>
            <p:nvPr/>
          </p:nvPicPr>
          <p:blipFill>
            <a:blip r:embed="rId5">
              <a:alphaModFix/>
            </a:blip>
            <a:stretch>
              <a:fillRect/>
            </a:stretch>
          </p:blipFill>
          <p:spPr>
            <a:xfrm>
              <a:off x="4050525" y="2681550"/>
              <a:ext cx="1857130" cy="439674"/>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03a3f50ffa_2_15"/>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VECM Model</a:t>
            </a:r>
            <a:endParaRPr/>
          </a:p>
          <a:p>
            <a:pPr indent="0" lvl="0" marL="0" rtl="0" algn="l">
              <a:spcBef>
                <a:spcPts val="0"/>
              </a:spcBef>
              <a:spcAft>
                <a:spcPts val="0"/>
              </a:spcAft>
              <a:buClr>
                <a:schemeClr val="dk1"/>
              </a:buClr>
              <a:buSzPts val="2400"/>
              <a:buFont typeface="Calibri"/>
              <a:buNone/>
            </a:pPr>
            <a:r>
              <a:rPr lang="en-US" sz="1700"/>
              <a:t>Modelling Bitcoin’s Returns With Its Own and Ethereum's Time Series Information (2 Features)</a:t>
            </a:r>
            <a:endParaRPr sz="1700"/>
          </a:p>
        </p:txBody>
      </p:sp>
      <p:sp>
        <p:nvSpPr>
          <p:cNvPr id="390" name="Google Shape;390;g303a3f50ffa_2_15"/>
          <p:cNvSpPr txBox="1"/>
          <p:nvPr>
            <p:ph idx="1" type="body"/>
          </p:nvPr>
        </p:nvSpPr>
        <p:spPr>
          <a:xfrm>
            <a:off x="1293775" y="1645925"/>
            <a:ext cx="10288500" cy="5012700"/>
          </a:xfrm>
          <a:prstGeom prst="rect">
            <a:avLst/>
          </a:prstGeom>
          <a:noFill/>
          <a:ln>
            <a:noFill/>
          </a:ln>
        </p:spPr>
        <p:txBody>
          <a:bodyPr anchorCtr="0" anchor="t" bIns="45700" lIns="0" spcFirstLastPara="1" rIns="91425" wrap="square" tIns="0">
            <a:noAutofit/>
          </a:bodyPr>
          <a:lstStyle/>
          <a:p>
            <a:pPr indent="0" lvl="0" marL="457200" rtl="0" algn="l">
              <a:lnSpc>
                <a:spcPct val="100000"/>
              </a:lnSpc>
              <a:spcBef>
                <a:spcPts val="0"/>
              </a:spcBef>
              <a:spcAft>
                <a:spcPts val="0"/>
              </a:spcAft>
              <a:buNone/>
            </a:pPr>
            <a:r>
              <a:t/>
            </a:r>
            <a:endParaRPr/>
          </a:p>
          <a:p>
            <a:pPr indent="-285750" lvl="0" marL="392430" marR="0" rtl="0" algn="l">
              <a:lnSpc>
                <a:spcPct val="100000"/>
              </a:lnSpc>
              <a:spcBef>
                <a:spcPts val="0"/>
              </a:spcBef>
              <a:spcAft>
                <a:spcPts val="0"/>
              </a:spcAft>
              <a:buSzPts val="1680"/>
              <a:buChar char="•"/>
            </a:pPr>
            <a:r>
              <a:rPr lang="en-US" sz="1679"/>
              <a:t>Run</a:t>
            </a:r>
            <a:r>
              <a:rPr lang="en-US"/>
              <a:t> Engle-Granger cointegration test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285750" lvl="0" marL="392430" marR="0" rtl="0" algn="l">
              <a:lnSpc>
                <a:spcPct val="100000"/>
              </a:lnSpc>
              <a:spcBef>
                <a:spcPts val="0"/>
              </a:spcBef>
              <a:spcAft>
                <a:spcPts val="0"/>
              </a:spcAft>
              <a:buSzPts val="1680"/>
              <a:buChar char="•"/>
            </a:pPr>
            <a:r>
              <a:rPr lang="en-US" sz="1679"/>
              <a:t>High</a:t>
            </a:r>
            <a:r>
              <a:rPr lang="en-US"/>
              <a:t> p-values indicates both </a:t>
            </a:r>
            <a:r>
              <a:rPr b="1" lang="en-US"/>
              <a:t>L1.BTC_Return and L1.ETH_Return do not have strong influence</a:t>
            </a:r>
            <a:r>
              <a:rPr lang="en-US"/>
              <a:t> on current Bitcoin return - </a:t>
            </a:r>
            <a:r>
              <a:rPr b="1" lang="en-US"/>
              <a:t>nature of VECM that accounts for deviations from equilibrium</a:t>
            </a:r>
            <a:r>
              <a:rPr lang="en-US"/>
              <a:t> could diminish significance of own short-term lag</a:t>
            </a:r>
            <a:endParaRPr/>
          </a:p>
          <a:p>
            <a:pPr indent="-285750" lvl="0" marL="392430" marR="0" rtl="0" algn="l">
              <a:lnSpc>
                <a:spcPct val="100000"/>
              </a:lnSpc>
              <a:spcBef>
                <a:spcPts val="0"/>
              </a:spcBef>
              <a:spcAft>
                <a:spcPts val="0"/>
              </a:spcAft>
              <a:buSzPts val="1680"/>
              <a:buChar char="•"/>
            </a:pPr>
            <a:r>
              <a:rPr lang="en-US" sz="1679"/>
              <a:t>Overall</a:t>
            </a:r>
            <a:r>
              <a:rPr lang="en-US"/>
              <a:t> model obtained </a:t>
            </a:r>
            <a:r>
              <a:rPr b="1" lang="en-US" sz="1679" u="sng"/>
              <a:t>R</a:t>
            </a:r>
            <a:r>
              <a:rPr b="1" baseline="30000" lang="en-US" sz="1679" u="sng"/>
              <a:t>2</a:t>
            </a:r>
            <a:r>
              <a:rPr b="1" lang="en-US" sz="1679" u="sng"/>
              <a:t> of 0.693</a:t>
            </a:r>
            <a:r>
              <a:rPr lang="en-US" sz="1679"/>
              <a:t>, </a:t>
            </a:r>
            <a:r>
              <a:rPr b="1" lang="en-US" sz="1679" u="sng"/>
              <a:t>RMSE of 0.053</a:t>
            </a:r>
            <a:r>
              <a:rPr lang="en-US" sz="1679"/>
              <a:t> and </a:t>
            </a:r>
            <a:r>
              <a:rPr b="1" lang="en-US" sz="1679" u="sng"/>
              <a:t>MAE of 0.03 </a:t>
            </a:r>
            <a:r>
              <a:rPr lang="en-US" sz="1679"/>
              <a:t>which indicates a </a:t>
            </a:r>
            <a:r>
              <a:rPr b="1" lang="en-US" sz="1679"/>
              <a:t>slightly worse fit and predictive quality than VAR.</a:t>
            </a:r>
            <a:r>
              <a:rPr lang="en-US" sz="1679"/>
              <a:t> Similarly RMSE &gt; MAE indicates model’s </a:t>
            </a:r>
            <a:r>
              <a:rPr b="1" lang="en-US" sz="1679"/>
              <a:t>struggle in capturing high return volatility</a:t>
            </a:r>
            <a:endParaRPr/>
          </a:p>
        </p:txBody>
      </p:sp>
      <p:pic>
        <p:nvPicPr>
          <p:cNvPr id="391" name="Google Shape;391;g303a3f50ffa_2_15"/>
          <p:cNvPicPr preferRelativeResize="0"/>
          <p:nvPr/>
        </p:nvPicPr>
        <p:blipFill>
          <a:blip r:embed="rId3">
            <a:alphaModFix/>
          </a:blip>
          <a:stretch>
            <a:fillRect/>
          </a:stretch>
        </p:blipFill>
        <p:spPr>
          <a:xfrm>
            <a:off x="5141300" y="1645925"/>
            <a:ext cx="5810250" cy="828675"/>
          </a:xfrm>
          <a:prstGeom prst="rect">
            <a:avLst/>
          </a:prstGeom>
          <a:noFill/>
          <a:ln>
            <a:noFill/>
          </a:ln>
        </p:spPr>
      </p:pic>
      <p:pic>
        <p:nvPicPr>
          <p:cNvPr id="392" name="Google Shape;392;g303a3f50ffa_2_15"/>
          <p:cNvPicPr preferRelativeResize="0"/>
          <p:nvPr/>
        </p:nvPicPr>
        <p:blipFill>
          <a:blip r:embed="rId4">
            <a:alphaModFix/>
          </a:blip>
          <a:stretch>
            <a:fillRect/>
          </a:stretch>
        </p:blipFill>
        <p:spPr>
          <a:xfrm>
            <a:off x="1537688" y="3408088"/>
            <a:ext cx="4770824" cy="675925"/>
          </a:xfrm>
          <a:prstGeom prst="rect">
            <a:avLst/>
          </a:prstGeom>
          <a:noFill/>
          <a:ln>
            <a:noFill/>
          </a:ln>
        </p:spPr>
      </p:pic>
      <p:pic>
        <p:nvPicPr>
          <p:cNvPr id="393" name="Google Shape;393;g303a3f50ffa_2_15"/>
          <p:cNvPicPr preferRelativeResize="0"/>
          <p:nvPr/>
        </p:nvPicPr>
        <p:blipFill>
          <a:blip r:embed="rId5">
            <a:alphaModFix/>
          </a:blip>
          <a:stretch>
            <a:fillRect/>
          </a:stretch>
        </p:blipFill>
        <p:spPr>
          <a:xfrm>
            <a:off x="1578975" y="4199475"/>
            <a:ext cx="4688250" cy="892629"/>
          </a:xfrm>
          <a:prstGeom prst="rect">
            <a:avLst/>
          </a:prstGeom>
          <a:noFill/>
          <a:ln>
            <a:noFill/>
          </a:ln>
        </p:spPr>
      </p:pic>
      <p:pic>
        <p:nvPicPr>
          <p:cNvPr id="394" name="Google Shape;394;g303a3f50ffa_2_15"/>
          <p:cNvPicPr preferRelativeResize="0"/>
          <p:nvPr/>
        </p:nvPicPr>
        <p:blipFill>
          <a:blip r:embed="rId6">
            <a:alphaModFix/>
          </a:blip>
          <a:stretch>
            <a:fillRect/>
          </a:stretch>
        </p:blipFill>
        <p:spPr>
          <a:xfrm>
            <a:off x="6739325" y="2625074"/>
            <a:ext cx="4903800" cy="2479966"/>
          </a:xfrm>
          <a:prstGeom prst="rect">
            <a:avLst/>
          </a:prstGeom>
          <a:noFill/>
          <a:ln>
            <a:noFill/>
          </a:ln>
        </p:spPr>
      </p:pic>
      <p:pic>
        <p:nvPicPr>
          <p:cNvPr id="395" name="Google Shape;395;g303a3f50ffa_2_15"/>
          <p:cNvPicPr preferRelativeResize="0"/>
          <p:nvPr/>
        </p:nvPicPr>
        <p:blipFill>
          <a:blip r:embed="rId7">
            <a:alphaModFix/>
          </a:blip>
          <a:stretch>
            <a:fillRect/>
          </a:stretch>
        </p:blipFill>
        <p:spPr>
          <a:xfrm>
            <a:off x="1578975" y="2638025"/>
            <a:ext cx="5086952" cy="770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03a38ff5ed_2_86"/>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2400"/>
              <a:buFont typeface="Calibri"/>
              <a:buNone/>
            </a:pPr>
            <a:r>
              <a:rPr lang="en-US"/>
              <a:t>Objective: To identify the best model that will be effective in predicting Bitcoin returns. </a:t>
            </a:r>
            <a:endParaRPr/>
          </a:p>
        </p:txBody>
      </p:sp>
      <p:sp>
        <p:nvSpPr>
          <p:cNvPr id="194" name="Google Shape;194;g303a38ff5ed_2_86"/>
          <p:cNvSpPr txBox="1"/>
          <p:nvPr>
            <p:ph idx="1" type="body"/>
          </p:nvPr>
        </p:nvSpPr>
        <p:spPr>
          <a:xfrm>
            <a:off x="1293775" y="1645925"/>
            <a:ext cx="5403600" cy="4772100"/>
          </a:xfrm>
          <a:prstGeom prst="rect">
            <a:avLst/>
          </a:prstGeom>
          <a:noFill/>
          <a:ln>
            <a:noFill/>
          </a:ln>
        </p:spPr>
        <p:txBody>
          <a:bodyPr anchorCtr="0" anchor="t" bIns="45700" lIns="0" spcFirstLastPara="1" rIns="91425" wrap="square" tIns="0">
            <a:noAutofit/>
          </a:bodyPr>
          <a:lstStyle/>
          <a:p>
            <a:pPr indent="-32386" lvl="0" marL="139066" rtl="0" algn="l">
              <a:lnSpc>
                <a:spcPct val="100000"/>
              </a:lnSpc>
              <a:spcBef>
                <a:spcPts val="0"/>
              </a:spcBef>
              <a:spcAft>
                <a:spcPts val="0"/>
              </a:spcAft>
              <a:buSzPts val="1680"/>
              <a:buNone/>
            </a:pPr>
            <a:r>
              <a:rPr b="1" lang="en-US"/>
              <a:t>Features to use:</a:t>
            </a:r>
            <a:endParaRPr/>
          </a:p>
          <a:p>
            <a:pPr indent="-285750" lvl="0" marL="392430" rtl="0" algn="l">
              <a:lnSpc>
                <a:spcPct val="100000"/>
              </a:lnSpc>
              <a:spcBef>
                <a:spcPts val="0"/>
              </a:spcBef>
              <a:spcAft>
                <a:spcPts val="0"/>
              </a:spcAft>
              <a:buSzPts val="1680"/>
              <a:buChar char="•"/>
            </a:pPr>
            <a:r>
              <a:rPr lang="en-US"/>
              <a:t>Inherent features that affects Bitcoin’s returns </a:t>
            </a:r>
            <a:endParaRPr/>
          </a:p>
          <a:p>
            <a:pPr indent="-335280" lvl="0" marL="800100" rtl="0" algn="l">
              <a:lnSpc>
                <a:spcPct val="100000"/>
              </a:lnSpc>
              <a:spcBef>
                <a:spcPts val="0"/>
              </a:spcBef>
              <a:spcAft>
                <a:spcPts val="0"/>
              </a:spcAft>
              <a:buSzPts val="1680"/>
              <a:buFont typeface="Noto Sans Symbols"/>
              <a:buChar char="❖"/>
            </a:pPr>
            <a:r>
              <a:rPr lang="en-US"/>
              <a:t>Number of active addresses </a:t>
            </a:r>
            <a:endParaRPr/>
          </a:p>
          <a:p>
            <a:pPr indent="-335280" lvl="0" marL="800100" rtl="0" algn="l">
              <a:lnSpc>
                <a:spcPct val="100000"/>
              </a:lnSpc>
              <a:spcBef>
                <a:spcPts val="0"/>
              </a:spcBef>
              <a:spcAft>
                <a:spcPts val="0"/>
              </a:spcAft>
              <a:buSzPts val="1680"/>
              <a:buFont typeface="Noto Sans Symbols"/>
              <a:buChar char="❖"/>
            </a:pPr>
            <a:r>
              <a:rPr lang="en-US"/>
              <a:t>Bitcoin transaction count </a:t>
            </a:r>
            <a:endParaRPr/>
          </a:p>
          <a:p>
            <a:pPr indent="-179070" lvl="0" marL="392430" rtl="0" algn="l">
              <a:lnSpc>
                <a:spcPct val="100000"/>
              </a:lnSpc>
              <a:spcBef>
                <a:spcPts val="0"/>
              </a:spcBef>
              <a:spcAft>
                <a:spcPts val="0"/>
              </a:spcAft>
              <a:buSzPts val="1680"/>
              <a:buNone/>
            </a:pPr>
            <a:r>
              <a:t/>
            </a:r>
            <a:endParaRPr sz="400"/>
          </a:p>
          <a:p>
            <a:pPr indent="-285750" lvl="0" marL="392430" rtl="0" algn="l">
              <a:lnSpc>
                <a:spcPct val="100000"/>
              </a:lnSpc>
              <a:spcBef>
                <a:spcPts val="0"/>
              </a:spcBef>
              <a:spcAft>
                <a:spcPts val="0"/>
              </a:spcAft>
              <a:buSzPts val="1680"/>
              <a:buChar char="•"/>
            </a:pPr>
            <a:r>
              <a:rPr lang="en-US"/>
              <a:t>Correlated features that exert similar characteristic as Bitcoin’s returns</a:t>
            </a:r>
            <a:endParaRPr/>
          </a:p>
          <a:p>
            <a:pPr indent="-335280" lvl="0" marL="800100" marR="0" rtl="0" algn="l">
              <a:lnSpc>
                <a:spcPct val="100000"/>
              </a:lnSpc>
              <a:spcBef>
                <a:spcPts val="0"/>
              </a:spcBef>
              <a:spcAft>
                <a:spcPts val="0"/>
              </a:spcAft>
              <a:buSzPts val="1680"/>
              <a:buFont typeface="Noto Sans Symbols"/>
              <a:buChar char="❖"/>
            </a:pPr>
            <a:r>
              <a:rPr lang="en-US"/>
              <a:t>Ethereum</a:t>
            </a:r>
            <a:r>
              <a:rPr lang="en-US"/>
              <a:t> (ETH)</a:t>
            </a:r>
            <a:endParaRPr b="1"/>
          </a:p>
          <a:p>
            <a:pPr indent="-179070" lvl="0" marL="392430" rtl="0" algn="l">
              <a:lnSpc>
                <a:spcPct val="100000"/>
              </a:lnSpc>
              <a:spcBef>
                <a:spcPts val="0"/>
              </a:spcBef>
              <a:spcAft>
                <a:spcPts val="0"/>
              </a:spcAft>
              <a:buSzPts val="1680"/>
              <a:buNone/>
            </a:pPr>
            <a:r>
              <a:t/>
            </a:r>
            <a:endParaRPr sz="400"/>
          </a:p>
          <a:p>
            <a:pPr indent="-285750" lvl="0" marL="392430" rtl="0" algn="l">
              <a:lnSpc>
                <a:spcPct val="100000"/>
              </a:lnSpc>
              <a:spcBef>
                <a:spcPts val="0"/>
              </a:spcBef>
              <a:spcAft>
                <a:spcPts val="0"/>
              </a:spcAft>
              <a:buSzPts val="1680"/>
              <a:buChar char="•"/>
            </a:pPr>
            <a:r>
              <a:rPr lang="en-US"/>
              <a:t>Macroeconomic factors that affects Bitcoin’s returns </a:t>
            </a:r>
            <a:endParaRPr/>
          </a:p>
          <a:p>
            <a:pPr indent="-335280" lvl="0" marL="800100" marR="0" rtl="0" algn="l">
              <a:lnSpc>
                <a:spcPct val="100000"/>
              </a:lnSpc>
              <a:spcBef>
                <a:spcPts val="0"/>
              </a:spcBef>
              <a:spcAft>
                <a:spcPts val="0"/>
              </a:spcAft>
              <a:buSzPts val="1680"/>
              <a:buFont typeface="Noto Sans Symbols"/>
              <a:buChar char="❖"/>
            </a:pPr>
            <a:r>
              <a:rPr lang="en-US"/>
              <a:t>S&amp;P500 Index (SPX)</a:t>
            </a:r>
            <a:endParaRPr/>
          </a:p>
          <a:p>
            <a:pPr indent="-335280" lvl="0" marL="800100" marR="0" rtl="0" algn="l">
              <a:lnSpc>
                <a:spcPct val="100000"/>
              </a:lnSpc>
              <a:spcBef>
                <a:spcPts val="0"/>
              </a:spcBef>
              <a:spcAft>
                <a:spcPts val="0"/>
              </a:spcAft>
              <a:buSzPts val="1680"/>
              <a:buFont typeface="Noto Sans Symbols"/>
              <a:buChar char="❖"/>
            </a:pPr>
            <a:r>
              <a:rPr lang="en-US"/>
              <a:t>Nasdaq (NDX)</a:t>
            </a:r>
            <a:endParaRPr/>
          </a:p>
          <a:p>
            <a:pPr indent="-335280" lvl="0" marL="800100" marR="0" rtl="0" algn="l">
              <a:lnSpc>
                <a:spcPct val="100000"/>
              </a:lnSpc>
              <a:spcBef>
                <a:spcPts val="0"/>
              </a:spcBef>
              <a:spcAft>
                <a:spcPts val="0"/>
              </a:spcAft>
              <a:buSzPts val="1680"/>
              <a:buFont typeface="Noto Sans Symbols"/>
              <a:buChar char="❖"/>
            </a:pPr>
            <a:r>
              <a:rPr lang="en-US"/>
              <a:t>US Dollar Index (DXY)</a:t>
            </a:r>
            <a:endParaRPr/>
          </a:p>
          <a:p>
            <a:pPr indent="-335280" lvl="0" marL="800100" marR="0" rtl="0" algn="l">
              <a:lnSpc>
                <a:spcPct val="100000"/>
              </a:lnSpc>
              <a:spcBef>
                <a:spcPts val="0"/>
              </a:spcBef>
              <a:spcAft>
                <a:spcPts val="0"/>
              </a:spcAft>
              <a:buSzPts val="1680"/>
              <a:buFont typeface="Noto Sans Symbols"/>
              <a:buChar char="❖"/>
            </a:pPr>
            <a:r>
              <a:rPr lang="en-US"/>
              <a:t>Gold Pri</a:t>
            </a:r>
            <a:r>
              <a:rPr lang="en-US"/>
              <a:t>ce (GC=F)</a:t>
            </a:r>
            <a:endParaRPr/>
          </a:p>
          <a:p>
            <a:pPr indent="0" lvl="0" marL="177800" rtl="0" algn="l">
              <a:lnSpc>
                <a:spcPct val="100000"/>
              </a:lnSpc>
              <a:spcBef>
                <a:spcPts val="0"/>
              </a:spcBef>
              <a:spcAft>
                <a:spcPts val="0"/>
              </a:spcAft>
              <a:buSzPts val="1680"/>
              <a:buNone/>
            </a:pPr>
            <a:r>
              <a:t/>
            </a:r>
            <a:endParaRPr sz="400"/>
          </a:p>
          <a:p>
            <a:pPr indent="0" lvl="0" marL="457200" rtl="0" algn="l">
              <a:lnSpc>
                <a:spcPct val="100000"/>
              </a:lnSpc>
              <a:spcBef>
                <a:spcPts val="0"/>
              </a:spcBef>
              <a:spcAft>
                <a:spcPts val="0"/>
              </a:spcAft>
              <a:buNone/>
            </a:pPr>
            <a:r>
              <a:t/>
            </a:r>
            <a:endParaRPr>
              <a:highlight>
                <a:srgbClr val="FFF2CC"/>
              </a:highlight>
            </a:endParaRPr>
          </a:p>
        </p:txBody>
      </p:sp>
      <p:sp>
        <p:nvSpPr>
          <p:cNvPr id="195" name="Google Shape;195;g303a38ff5ed_2_86"/>
          <p:cNvSpPr txBox="1"/>
          <p:nvPr/>
        </p:nvSpPr>
        <p:spPr>
          <a:xfrm>
            <a:off x="6697375" y="1645925"/>
            <a:ext cx="4884900" cy="4772100"/>
          </a:xfrm>
          <a:prstGeom prst="rect">
            <a:avLst/>
          </a:prstGeom>
          <a:noFill/>
          <a:ln>
            <a:noFill/>
          </a:ln>
        </p:spPr>
        <p:txBody>
          <a:bodyPr anchorCtr="0" anchor="t" bIns="45700" lIns="0" spcFirstLastPara="1" rIns="91425" wrap="square" tIns="0">
            <a:noAutofit/>
          </a:bodyPr>
          <a:lstStyle/>
          <a:p>
            <a:pPr indent="0" lvl="0" marL="177800" rtl="0" algn="l">
              <a:spcBef>
                <a:spcPts val="0"/>
              </a:spcBef>
              <a:spcAft>
                <a:spcPts val="0"/>
              </a:spcAft>
              <a:buClr>
                <a:srgbClr val="000000"/>
              </a:buClr>
              <a:buSzPts val="1680"/>
              <a:buFont typeface="Arial"/>
              <a:buNone/>
            </a:pPr>
            <a:r>
              <a:rPr b="1" lang="en-US" sz="1679">
                <a:solidFill>
                  <a:srgbClr val="0F1541"/>
                </a:solidFill>
                <a:latin typeface="Calibri"/>
                <a:ea typeface="Calibri"/>
                <a:cs typeface="Calibri"/>
                <a:sym typeface="Calibri"/>
              </a:rPr>
              <a:t>Models to test:</a:t>
            </a:r>
            <a:endParaRPr sz="1679">
              <a:solidFill>
                <a:srgbClr val="0F1541"/>
              </a:solidFill>
              <a:latin typeface="Calibri"/>
              <a:ea typeface="Calibri"/>
              <a:cs typeface="Calibri"/>
              <a:sym typeface="Calibri"/>
            </a:endParaRPr>
          </a:p>
          <a:p>
            <a:pPr indent="-266700" lvl="0" marL="393700" rtl="0" algn="l">
              <a:spcBef>
                <a:spcPts val="0"/>
              </a:spcBef>
              <a:spcAft>
                <a:spcPts val="0"/>
              </a:spcAft>
              <a:buClr>
                <a:srgbClr val="76704C"/>
              </a:buClr>
              <a:buSzPts val="1680"/>
              <a:buChar char="•"/>
            </a:pPr>
            <a:r>
              <a:rPr lang="en-US" sz="1679">
                <a:solidFill>
                  <a:srgbClr val="0F1541"/>
                </a:solidFill>
                <a:latin typeface="Calibri"/>
                <a:ea typeface="Calibri"/>
                <a:cs typeface="Calibri"/>
                <a:sym typeface="Calibri"/>
              </a:rPr>
              <a:t>ARIMA model - Manual Parameter Tuning</a:t>
            </a:r>
            <a:endParaRPr sz="1679">
              <a:solidFill>
                <a:srgbClr val="0F1541"/>
              </a:solidFill>
              <a:latin typeface="Calibri"/>
              <a:ea typeface="Calibri"/>
              <a:cs typeface="Calibri"/>
              <a:sym typeface="Calibri"/>
            </a:endParaRPr>
          </a:p>
          <a:p>
            <a:pPr indent="-266700" lvl="0" marL="393700" marR="0" rtl="0" algn="l">
              <a:lnSpc>
                <a:spcPct val="100000"/>
              </a:lnSpc>
              <a:spcBef>
                <a:spcPts val="0"/>
              </a:spcBef>
              <a:spcAft>
                <a:spcPts val="0"/>
              </a:spcAft>
              <a:buClr>
                <a:srgbClr val="76704C"/>
              </a:buClr>
              <a:buSzPts val="1680"/>
              <a:buChar char="•"/>
            </a:pPr>
            <a:r>
              <a:rPr lang="en-US" sz="1679">
                <a:solidFill>
                  <a:srgbClr val="0F1541"/>
                </a:solidFill>
                <a:highlight>
                  <a:schemeClr val="lt1"/>
                </a:highlight>
                <a:latin typeface="Calibri"/>
                <a:ea typeface="Calibri"/>
                <a:cs typeface="Calibri"/>
                <a:sym typeface="Calibri"/>
              </a:rPr>
              <a:t>Seasonal ARIMA</a:t>
            </a:r>
            <a:endParaRPr sz="1679">
              <a:solidFill>
                <a:srgbClr val="0F1541"/>
              </a:solidFill>
              <a:highlight>
                <a:schemeClr val="lt1"/>
              </a:highlight>
              <a:latin typeface="Calibri"/>
              <a:ea typeface="Calibri"/>
              <a:cs typeface="Calibri"/>
              <a:sym typeface="Calibri"/>
            </a:endParaRPr>
          </a:p>
          <a:p>
            <a:pPr indent="-266700" lvl="0" marL="393700" marR="0" rtl="0" algn="l">
              <a:lnSpc>
                <a:spcPct val="100000"/>
              </a:lnSpc>
              <a:spcBef>
                <a:spcPts val="0"/>
              </a:spcBef>
              <a:spcAft>
                <a:spcPts val="0"/>
              </a:spcAft>
              <a:buClr>
                <a:srgbClr val="76704C"/>
              </a:buClr>
              <a:buSzPts val="1680"/>
              <a:buChar char="•"/>
            </a:pPr>
            <a:r>
              <a:rPr lang="en-US" sz="1679">
                <a:solidFill>
                  <a:srgbClr val="0F1541"/>
                </a:solidFill>
                <a:highlight>
                  <a:schemeClr val="lt1"/>
                </a:highlight>
                <a:latin typeface="Calibri"/>
                <a:ea typeface="Calibri"/>
                <a:cs typeface="Calibri"/>
                <a:sym typeface="Calibri"/>
              </a:rPr>
              <a:t>Auto-ARIMA m</a:t>
            </a:r>
            <a:r>
              <a:rPr lang="en-US" sz="1679">
                <a:solidFill>
                  <a:srgbClr val="0F1541"/>
                </a:solidFill>
                <a:latin typeface="Calibri"/>
                <a:ea typeface="Calibri"/>
                <a:cs typeface="Calibri"/>
                <a:sym typeface="Calibri"/>
              </a:rPr>
              <a:t>odel </a:t>
            </a:r>
            <a:endParaRPr sz="1679">
              <a:solidFill>
                <a:srgbClr val="0F1541"/>
              </a:solidFill>
              <a:latin typeface="Calibri"/>
              <a:ea typeface="Calibri"/>
              <a:cs typeface="Calibri"/>
              <a:sym typeface="Calibri"/>
            </a:endParaRPr>
          </a:p>
          <a:p>
            <a:pPr indent="-266700" lvl="0" marL="393700" rtl="0" algn="l">
              <a:spcBef>
                <a:spcPts val="0"/>
              </a:spcBef>
              <a:spcAft>
                <a:spcPts val="0"/>
              </a:spcAft>
              <a:buClr>
                <a:srgbClr val="76704C"/>
              </a:buClr>
              <a:buSzPts val="1680"/>
              <a:buChar char="•"/>
            </a:pPr>
            <a:r>
              <a:rPr lang="en-US" sz="1679">
                <a:solidFill>
                  <a:srgbClr val="0F1541"/>
                </a:solidFill>
                <a:latin typeface="Calibri"/>
                <a:ea typeface="Calibri"/>
                <a:cs typeface="Calibri"/>
                <a:sym typeface="Calibri"/>
              </a:rPr>
              <a:t>VAR and VECM model</a:t>
            </a:r>
            <a:endParaRPr sz="1679">
              <a:solidFill>
                <a:srgbClr val="0F1541"/>
              </a:solidFill>
              <a:latin typeface="Calibri"/>
              <a:ea typeface="Calibri"/>
              <a:cs typeface="Calibri"/>
              <a:sym typeface="Calibri"/>
            </a:endParaRPr>
          </a:p>
          <a:p>
            <a:pPr indent="-266700" lvl="0" marL="393700" rtl="0" algn="l">
              <a:spcBef>
                <a:spcPts val="0"/>
              </a:spcBef>
              <a:spcAft>
                <a:spcPts val="0"/>
              </a:spcAft>
              <a:buClr>
                <a:srgbClr val="76704C"/>
              </a:buClr>
              <a:buSzPts val="1680"/>
              <a:buChar char="•"/>
            </a:pPr>
            <a:r>
              <a:rPr lang="en-US" sz="1679">
                <a:solidFill>
                  <a:srgbClr val="0F1541"/>
                </a:solidFill>
                <a:latin typeface="Calibri"/>
                <a:ea typeface="Calibri"/>
                <a:cs typeface="Calibri"/>
                <a:sym typeface="Calibri"/>
              </a:rPr>
              <a:t>Multiple Linear Regression </a:t>
            </a:r>
            <a:endParaRPr sz="1679">
              <a:solidFill>
                <a:srgbClr val="0F1541"/>
              </a:solidFill>
              <a:latin typeface="Calibri"/>
              <a:ea typeface="Calibri"/>
              <a:cs typeface="Calibri"/>
              <a:sym typeface="Calibri"/>
            </a:endParaRPr>
          </a:p>
          <a:p>
            <a:pPr indent="-274320" lvl="0" marL="393700" rtl="0" algn="l">
              <a:spcBef>
                <a:spcPts val="0"/>
              </a:spcBef>
              <a:spcAft>
                <a:spcPts val="0"/>
              </a:spcAft>
              <a:buClr>
                <a:srgbClr val="76704C"/>
              </a:buClr>
              <a:buSzPts val="1800"/>
              <a:buChar char="•"/>
            </a:pPr>
            <a:r>
              <a:rPr lang="en-US" sz="1679">
                <a:solidFill>
                  <a:srgbClr val="0F1541"/>
                </a:solidFill>
                <a:latin typeface="Calibri"/>
                <a:ea typeface="Calibri"/>
                <a:cs typeface="Calibri"/>
                <a:sym typeface="Calibri"/>
              </a:rPr>
              <a:t>ARIMAX</a:t>
            </a:r>
            <a:endParaRPr sz="1679">
              <a:solidFill>
                <a:srgbClr val="0F1541"/>
              </a:solidFill>
              <a:latin typeface="Calibri"/>
              <a:ea typeface="Calibri"/>
              <a:cs typeface="Calibri"/>
              <a:sym typeface="Calibri"/>
            </a:endParaRPr>
          </a:p>
          <a:p>
            <a:pPr indent="0" lvl="0" marL="0" rtl="0" algn="l">
              <a:spcBef>
                <a:spcPts val="0"/>
              </a:spcBef>
              <a:spcAft>
                <a:spcPts val="0"/>
              </a:spcAft>
              <a:buNone/>
            </a:pPr>
            <a:r>
              <a:t/>
            </a:r>
            <a:endParaRPr sz="400">
              <a:solidFill>
                <a:srgbClr val="0F1541"/>
              </a:solidFill>
              <a:latin typeface="Calibri"/>
              <a:ea typeface="Calibri"/>
              <a:cs typeface="Calibri"/>
              <a:sym typeface="Calibri"/>
            </a:endParaRPr>
          </a:p>
          <a:p>
            <a:pPr indent="-32386" lvl="0" marL="139066" marR="0" rtl="0" algn="l">
              <a:lnSpc>
                <a:spcPct val="100000"/>
              </a:lnSpc>
              <a:spcBef>
                <a:spcPts val="0"/>
              </a:spcBef>
              <a:spcAft>
                <a:spcPts val="0"/>
              </a:spcAft>
              <a:buClr>
                <a:srgbClr val="76704C"/>
              </a:buClr>
              <a:buSzPts val="1680"/>
              <a:buFont typeface="Arial"/>
              <a:buNone/>
            </a:pPr>
            <a:r>
              <a:rPr b="1" i="0" lang="en-US" sz="1679" u="none" cap="none" strike="noStrike">
                <a:solidFill>
                  <a:srgbClr val="0F1541"/>
                </a:solidFill>
                <a:latin typeface="Calibri"/>
                <a:ea typeface="Calibri"/>
                <a:cs typeface="Calibri"/>
                <a:sym typeface="Calibri"/>
              </a:rPr>
              <a:t>Timeframe of model:</a:t>
            </a:r>
            <a:endParaRPr/>
          </a:p>
          <a:p>
            <a:pPr indent="-285750" lvl="0" marL="392430" marR="0" rtl="0" algn="l">
              <a:lnSpc>
                <a:spcPct val="100000"/>
              </a:lnSpc>
              <a:spcBef>
                <a:spcPts val="0"/>
              </a:spcBef>
              <a:spcAft>
                <a:spcPts val="0"/>
              </a:spcAft>
              <a:buClr>
                <a:srgbClr val="76704C"/>
              </a:buClr>
              <a:buSzPts val="1680"/>
              <a:buFont typeface="Arial"/>
              <a:buChar char="•"/>
            </a:pPr>
            <a:r>
              <a:rPr b="0" i="0" lang="en-US" sz="1679" u="none" cap="none" strike="noStrike">
                <a:solidFill>
                  <a:srgbClr val="0F1541"/>
                </a:solidFill>
                <a:latin typeface="Calibri"/>
                <a:ea typeface="Calibri"/>
                <a:cs typeface="Calibri"/>
                <a:sym typeface="Calibri"/>
              </a:rPr>
              <a:t>2019-01-01 to 2024-01-01</a:t>
            </a:r>
            <a:endParaRPr/>
          </a:p>
          <a:p>
            <a:pPr indent="-285750" lvl="0" marL="392430" marR="0" rtl="0" algn="l">
              <a:lnSpc>
                <a:spcPct val="100000"/>
              </a:lnSpc>
              <a:spcBef>
                <a:spcPts val="0"/>
              </a:spcBef>
              <a:spcAft>
                <a:spcPts val="0"/>
              </a:spcAft>
              <a:buClr>
                <a:srgbClr val="76704C"/>
              </a:buClr>
              <a:buSzPts val="1680"/>
              <a:buFont typeface="Arial"/>
              <a:buChar char="•"/>
            </a:pPr>
            <a:r>
              <a:rPr b="0" i="0" lang="en-US" sz="1679" u="none" cap="none" strike="noStrike">
                <a:solidFill>
                  <a:srgbClr val="0F1541"/>
                </a:solidFill>
                <a:latin typeface="Calibri"/>
                <a:ea typeface="Calibri"/>
                <a:cs typeface="Calibri"/>
                <a:sym typeface="Calibri"/>
              </a:rPr>
              <a:t>A rolling window size of 100 periods will be used to train to forecast and test a 1-day Bitcoin’s return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303a3f50ffa_2_25"/>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ARIMAX</a:t>
            </a:r>
            <a:endParaRPr/>
          </a:p>
          <a:p>
            <a:pPr indent="0" lvl="0" marL="0" rtl="0" algn="l">
              <a:spcBef>
                <a:spcPts val="0"/>
              </a:spcBef>
              <a:spcAft>
                <a:spcPts val="0"/>
              </a:spcAft>
              <a:buClr>
                <a:schemeClr val="dk1"/>
              </a:buClr>
              <a:buSzPts val="2400"/>
              <a:buFont typeface="Calibri"/>
              <a:buNone/>
            </a:pPr>
            <a:r>
              <a:rPr lang="en-US" sz="1700"/>
              <a:t>Modelling Bitcoin’s Returns With Exogenous Features (Multiple Features)</a:t>
            </a:r>
            <a:endParaRPr sz="1700"/>
          </a:p>
        </p:txBody>
      </p:sp>
      <p:pic>
        <p:nvPicPr>
          <p:cNvPr id="401" name="Google Shape;401;g303a3f50ffa_2_25"/>
          <p:cNvPicPr preferRelativeResize="0"/>
          <p:nvPr/>
        </p:nvPicPr>
        <p:blipFill>
          <a:blip r:embed="rId3">
            <a:alphaModFix/>
          </a:blip>
          <a:stretch>
            <a:fillRect/>
          </a:stretch>
        </p:blipFill>
        <p:spPr>
          <a:xfrm>
            <a:off x="1039000" y="1558375"/>
            <a:ext cx="3498050" cy="2870225"/>
          </a:xfrm>
          <a:prstGeom prst="rect">
            <a:avLst/>
          </a:prstGeom>
          <a:noFill/>
          <a:ln>
            <a:noFill/>
          </a:ln>
        </p:spPr>
      </p:pic>
      <p:graphicFrame>
        <p:nvGraphicFramePr>
          <p:cNvPr id="402" name="Google Shape;402;g303a3f50ffa_2_25"/>
          <p:cNvGraphicFramePr/>
          <p:nvPr/>
        </p:nvGraphicFramePr>
        <p:xfrm>
          <a:off x="1038988" y="4707675"/>
          <a:ext cx="3000000" cy="3000000"/>
        </p:xfrm>
        <a:graphic>
          <a:graphicData uri="http://schemas.openxmlformats.org/drawingml/2006/table">
            <a:tbl>
              <a:tblPr>
                <a:noFill/>
                <a:tableStyleId>{E8315F67-968B-4C30-918D-B57F2960E3E4}</a:tableStyleId>
              </a:tblPr>
              <a:tblGrid>
                <a:gridCol w="1331675"/>
                <a:gridCol w="1331675"/>
                <a:gridCol w="1331675"/>
              </a:tblGrid>
              <a:tr h="100000">
                <a:tc>
                  <a:txBody>
                    <a:bodyPr/>
                    <a:lstStyle/>
                    <a:p>
                      <a:pPr indent="0" lvl="0" marL="0" rtl="0" algn="ctr">
                        <a:lnSpc>
                          <a:spcPct val="6000"/>
                        </a:lnSpc>
                        <a:spcBef>
                          <a:spcPts val="0"/>
                        </a:spcBef>
                        <a:spcAft>
                          <a:spcPts val="0"/>
                        </a:spcAft>
                        <a:buNone/>
                      </a:pPr>
                      <a:r>
                        <a:rPr lang="en-US" sz="900">
                          <a:solidFill>
                            <a:srgbClr val="0F1541"/>
                          </a:solidFill>
                          <a:latin typeface="Calibri"/>
                          <a:ea typeface="Calibri"/>
                          <a:cs typeface="Calibri"/>
                          <a:sym typeface="Calibri"/>
                        </a:rPr>
                        <a:t>ARIMA(1,0,0)</a:t>
                      </a:r>
                      <a:endParaRPr sz="900">
                        <a:solidFill>
                          <a:srgbClr val="0F1541"/>
                        </a:solidFill>
                        <a:latin typeface="Calibri"/>
                        <a:ea typeface="Calibri"/>
                        <a:cs typeface="Calibri"/>
                        <a:sym typeface="Calibri"/>
                      </a:endParaRPr>
                    </a:p>
                  </a:txBody>
                  <a:tcPr marT="91425" marB="91425" marR="91425" marL="91425"/>
                </a:tc>
                <a:tc>
                  <a:txBody>
                    <a:bodyPr/>
                    <a:lstStyle/>
                    <a:p>
                      <a:pPr indent="0" lvl="0" marL="0" rtl="0" algn="ctr">
                        <a:lnSpc>
                          <a:spcPct val="6000"/>
                        </a:lnSpc>
                        <a:spcBef>
                          <a:spcPts val="0"/>
                        </a:spcBef>
                        <a:spcAft>
                          <a:spcPts val="0"/>
                        </a:spcAft>
                        <a:buNone/>
                      </a:pPr>
                      <a:r>
                        <a:rPr lang="en-US" sz="900">
                          <a:solidFill>
                            <a:srgbClr val="0F1541"/>
                          </a:solidFill>
                          <a:latin typeface="Calibri"/>
                          <a:ea typeface="Calibri"/>
                          <a:cs typeface="Calibri"/>
                          <a:sym typeface="Calibri"/>
                        </a:rPr>
                        <a:t>SARIMA(1,0,0)(0,0,1)[7]</a:t>
                      </a:r>
                      <a:endParaRPr sz="900">
                        <a:solidFill>
                          <a:srgbClr val="0F1541"/>
                        </a:solidFill>
                        <a:latin typeface="Calibri"/>
                        <a:ea typeface="Calibri"/>
                        <a:cs typeface="Calibri"/>
                        <a:sym typeface="Calibri"/>
                      </a:endParaRPr>
                    </a:p>
                  </a:txBody>
                  <a:tcPr marT="91425" marB="91425" marR="91425" marL="91425"/>
                </a:tc>
                <a:tc>
                  <a:txBody>
                    <a:bodyPr/>
                    <a:lstStyle/>
                    <a:p>
                      <a:pPr indent="0" lvl="0" marL="0" rtl="0" algn="ctr">
                        <a:lnSpc>
                          <a:spcPct val="6000"/>
                        </a:lnSpc>
                        <a:spcBef>
                          <a:spcPts val="0"/>
                        </a:spcBef>
                        <a:spcAft>
                          <a:spcPts val="0"/>
                        </a:spcAft>
                        <a:buNone/>
                      </a:pPr>
                      <a:r>
                        <a:rPr lang="en-US" sz="900">
                          <a:solidFill>
                            <a:srgbClr val="0F1541"/>
                          </a:solidFill>
                          <a:latin typeface="Calibri"/>
                          <a:ea typeface="Calibri"/>
                          <a:cs typeface="Calibri"/>
                          <a:sym typeface="Calibri"/>
                        </a:rPr>
                        <a:t>AutoARIMA</a:t>
                      </a:r>
                      <a:endParaRPr sz="900">
                        <a:solidFill>
                          <a:srgbClr val="0F1541"/>
                        </a:solidFill>
                        <a:latin typeface="Calibri"/>
                        <a:ea typeface="Calibri"/>
                        <a:cs typeface="Calibri"/>
                        <a:sym typeface="Calibri"/>
                      </a:endParaRPr>
                    </a:p>
                  </a:txBody>
                  <a:tcPr marT="91425" marB="91425" marR="91425" marL="91425"/>
                </a:tc>
              </a:tr>
              <a:tr h="132450">
                <a:tc>
                  <a:txBody>
                    <a:bodyPr/>
                    <a:lstStyle/>
                    <a:p>
                      <a:pPr indent="0" lvl="0" marL="0" rtl="0" algn="ctr">
                        <a:lnSpc>
                          <a:spcPct val="6000"/>
                        </a:lnSpc>
                        <a:spcBef>
                          <a:spcPts val="0"/>
                        </a:spcBef>
                        <a:spcAft>
                          <a:spcPts val="0"/>
                        </a:spcAft>
                        <a:buNone/>
                      </a:pPr>
                      <a:r>
                        <a:rPr lang="en-US" sz="900">
                          <a:solidFill>
                            <a:srgbClr val="0F1541"/>
                          </a:solidFill>
                          <a:latin typeface="Calibri"/>
                          <a:ea typeface="Calibri"/>
                          <a:cs typeface="Calibri"/>
                          <a:sym typeface="Calibri"/>
                        </a:rPr>
                        <a:t>-330.92</a:t>
                      </a:r>
                      <a:endParaRPr sz="900">
                        <a:solidFill>
                          <a:srgbClr val="0F1541"/>
                        </a:solidFill>
                        <a:latin typeface="Calibri"/>
                        <a:ea typeface="Calibri"/>
                        <a:cs typeface="Calibri"/>
                        <a:sym typeface="Calibri"/>
                      </a:endParaRPr>
                    </a:p>
                  </a:txBody>
                  <a:tcPr marT="91425" marB="91425" marR="91425" marL="91425"/>
                </a:tc>
                <a:tc>
                  <a:txBody>
                    <a:bodyPr/>
                    <a:lstStyle/>
                    <a:p>
                      <a:pPr indent="0" lvl="0" marL="0" rtl="0" algn="ctr">
                        <a:lnSpc>
                          <a:spcPct val="6000"/>
                        </a:lnSpc>
                        <a:spcBef>
                          <a:spcPts val="0"/>
                        </a:spcBef>
                        <a:spcAft>
                          <a:spcPts val="0"/>
                        </a:spcAft>
                        <a:buNone/>
                      </a:pPr>
                      <a:r>
                        <a:rPr lang="en-US" sz="900">
                          <a:solidFill>
                            <a:srgbClr val="0F1541"/>
                          </a:solidFill>
                          <a:latin typeface="Calibri"/>
                          <a:ea typeface="Calibri"/>
                          <a:cs typeface="Calibri"/>
                          <a:sym typeface="Calibri"/>
                        </a:rPr>
                        <a:t>-375.75</a:t>
                      </a:r>
                      <a:endParaRPr sz="900">
                        <a:solidFill>
                          <a:srgbClr val="0F1541"/>
                        </a:solidFill>
                        <a:latin typeface="Calibri"/>
                        <a:ea typeface="Calibri"/>
                        <a:cs typeface="Calibri"/>
                        <a:sym typeface="Calibri"/>
                      </a:endParaRPr>
                    </a:p>
                  </a:txBody>
                  <a:tcPr marT="91425" marB="91425" marR="91425" marL="91425"/>
                </a:tc>
                <a:tc>
                  <a:txBody>
                    <a:bodyPr/>
                    <a:lstStyle/>
                    <a:p>
                      <a:pPr indent="0" lvl="0" marL="0" rtl="0" algn="ctr">
                        <a:lnSpc>
                          <a:spcPct val="6000"/>
                        </a:lnSpc>
                        <a:spcBef>
                          <a:spcPts val="0"/>
                        </a:spcBef>
                        <a:spcAft>
                          <a:spcPts val="0"/>
                        </a:spcAft>
                        <a:buNone/>
                      </a:pPr>
                      <a:r>
                        <a:rPr lang="en-US" sz="900">
                          <a:solidFill>
                            <a:srgbClr val="0F1541"/>
                          </a:solidFill>
                          <a:latin typeface="Calibri"/>
                          <a:ea typeface="Calibri"/>
                          <a:cs typeface="Calibri"/>
                          <a:sym typeface="Calibri"/>
                        </a:rPr>
                        <a:t>-333.24</a:t>
                      </a:r>
                      <a:endParaRPr sz="900">
                        <a:solidFill>
                          <a:srgbClr val="0F1541"/>
                        </a:solidFill>
                        <a:latin typeface="Calibri"/>
                        <a:ea typeface="Calibri"/>
                        <a:cs typeface="Calibri"/>
                        <a:sym typeface="Calibri"/>
                      </a:endParaRPr>
                    </a:p>
                  </a:txBody>
                  <a:tcPr marT="91425" marB="91425" marR="91425" marL="91425"/>
                </a:tc>
              </a:tr>
            </a:tbl>
          </a:graphicData>
        </a:graphic>
      </p:graphicFrame>
      <p:sp>
        <p:nvSpPr>
          <p:cNvPr id="403" name="Google Shape;403;g303a3f50ffa_2_25"/>
          <p:cNvSpPr txBox="1"/>
          <p:nvPr/>
        </p:nvSpPr>
        <p:spPr>
          <a:xfrm>
            <a:off x="6570100" y="1456450"/>
            <a:ext cx="4927800" cy="3074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100">
                <a:solidFill>
                  <a:srgbClr val="0F1541"/>
                </a:solidFill>
                <a:latin typeface="Calibri"/>
                <a:ea typeface="Calibri"/>
                <a:cs typeface="Calibri"/>
                <a:sym typeface="Calibri"/>
              </a:rPr>
              <a:t>Dependent Variable:</a:t>
            </a:r>
            <a:endParaRPr b="1" sz="1100">
              <a:solidFill>
                <a:srgbClr val="0F1541"/>
              </a:solidFill>
              <a:latin typeface="Calibri"/>
              <a:ea typeface="Calibri"/>
              <a:cs typeface="Calibri"/>
              <a:sym typeface="Calibri"/>
            </a:endParaRPr>
          </a:p>
          <a:p>
            <a:pPr indent="-298450" lvl="0" marL="457200" rtl="0" algn="l">
              <a:lnSpc>
                <a:spcPct val="100000"/>
              </a:lnSpc>
              <a:spcBef>
                <a:spcPts val="0"/>
              </a:spcBef>
              <a:spcAft>
                <a:spcPts val="0"/>
              </a:spcAft>
              <a:buClr>
                <a:srgbClr val="0F1541"/>
              </a:buClr>
              <a:buSzPts val="1100"/>
              <a:buChar char="●"/>
            </a:pPr>
            <a:r>
              <a:rPr b="1" lang="en-US" sz="1100">
                <a:solidFill>
                  <a:srgbClr val="0F1541"/>
                </a:solidFill>
                <a:latin typeface="Calibri"/>
                <a:ea typeface="Calibri"/>
                <a:cs typeface="Calibri"/>
                <a:sym typeface="Calibri"/>
              </a:rPr>
              <a:t>BTC_Return</a:t>
            </a:r>
            <a:r>
              <a:rPr lang="en-US" sz="1100">
                <a:solidFill>
                  <a:srgbClr val="0F1541"/>
                </a:solidFill>
                <a:latin typeface="Calibri"/>
                <a:ea typeface="Calibri"/>
                <a:cs typeface="Calibri"/>
                <a:sym typeface="Calibri"/>
              </a:rPr>
              <a:t>: The main focus of the ARIMAX model to forecast Bitcoin returns.</a:t>
            </a:r>
            <a:endParaRPr sz="11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t/>
            </a:r>
            <a:endParaRPr sz="5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rPr b="1" lang="en-US" sz="1100">
                <a:solidFill>
                  <a:srgbClr val="0F1541"/>
                </a:solidFill>
                <a:latin typeface="Calibri"/>
                <a:ea typeface="Calibri"/>
                <a:cs typeface="Calibri"/>
                <a:sym typeface="Calibri"/>
              </a:rPr>
              <a:t>Exogenous Variables:</a:t>
            </a:r>
            <a:endParaRPr b="1" sz="1100">
              <a:solidFill>
                <a:srgbClr val="0F1541"/>
              </a:solidFill>
              <a:latin typeface="Calibri"/>
              <a:ea typeface="Calibri"/>
              <a:cs typeface="Calibri"/>
              <a:sym typeface="Calibri"/>
            </a:endParaRPr>
          </a:p>
          <a:p>
            <a:pPr indent="-298450" lvl="0" marL="457200" rtl="0" algn="l">
              <a:lnSpc>
                <a:spcPct val="100000"/>
              </a:lnSpc>
              <a:spcBef>
                <a:spcPts val="0"/>
              </a:spcBef>
              <a:spcAft>
                <a:spcPts val="0"/>
              </a:spcAft>
              <a:buClr>
                <a:srgbClr val="0F1541"/>
              </a:buClr>
              <a:buSzPts val="1100"/>
              <a:buFont typeface="Calibri"/>
              <a:buChar char="●"/>
            </a:pPr>
            <a:r>
              <a:rPr b="1" lang="en-US" sz="1100">
                <a:solidFill>
                  <a:srgbClr val="0F1541"/>
                </a:solidFill>
                <a:latin typeface="Calibri"/>
                <a:ea typeface="Calibri"/>
                <a:cs typeface="Calibri"/>
                <a:sym typeface="Calibri"/>
              </a:rPr>
              <a:t>S&amp;P 500 (SP500)</a:t>
            </a:r>
            <a:r>
              <a:rPr lang="en-US" sz="1100">
                <a:solidFill>
                  <a:srgbClr val="0F1541"/>
                </a:solidFill>
                <a:latin typeface="Calibri"/>
                <a:ea typeface="Calibri"/>
                <a:cs typeface="Calibri"/>
                <a:sym typeface="Calibri"/>
              </a:rPr>
              <a:t>: To capture the influence of the US stock market.</a:t>
            </a:r>
            <a:endParaRPr sz="1100">
              <a:solidFill>
                <a:srgbClr val="0F1541"/>
              </a:solidFill>
              <a:latin typeface="Calibri"/>
              <a:ea typeface="Calibri"/>
              <a:cs typeface="Calibri"/>
              <a:sym typeface="Calibri"/>
            </a:endParaRPr>
          </a:p>
          <a:p>
            <a:pPr indent="-298450" lvl="0" marL="457200" rtl="0" algn="l">
              <a:lnSpc>
                <a:spcPct val="100000"/>
              </a:lnSpc>
              <a:spcBef>
                <a:spcPts val="0"/>
              </a:spcBef>
              <a:spcAft>
                <a:spcPts val="0"/>
              </a:spcAft>
              <a:buClr>
                <a:srgbClr val="0F1541"/>
              </a:buClr>
              <a:buSzPts val="1100"/>
              <a:buChar char="●"/>
            </a:pPr>
            <a:r>
              <a:rPr b="1" lang="en-US" sz="1100">
                <a:solidFill>
                  <a:srgbClr val="0F1541"/>
                </a:solidFill>
                <a:latin typeface="Calibri"/>
                <a:ea typeface="Calibri"/>
                <a:cs typeface="Calibri"/>
                <a:sym typeface="Calibri"/>
              </a:rPr>
              <a:t>NASDAQ Composite Index (NASDAQ)</a:t>
            </a:r>
            <a:r>
              <a:rPr lang="en-US" sz="1100">
                <a:solidFill>
                  <a:srgbClr val="0F1541"/>
                </a:solidFill>
                <a:latin typeface="Calibri"/>
                <a:ea typeface="Calibri"/>
                <a:cs typeface="Calibri"/>
                <a:sym typeface="Calibri"/>
              </a:rPr>
              <a:t>: Reflects technology sector impacts.</a:t>
            </a:r>
            <a:endParaRPr sz="1100">
              <a:solidFill>
                <a:srgbClr val="0F1541"/>
              </a:solidFill>
              <a:latin typeface="Calibri"/>
              <a:ea typeface="Calibri"/>
              <a:cs typeface="Calibri"/>
              <a:sym typeface="Calibri"/>
            </a:endParaRPr>
          </a:p>
          <a:p>
            <a:pPr indent="-298450" lvl="0" marL="457200" rtl="0" algn="l">
              <a:lnSpc>
                <a:spcPct val="100000"/>
              </a:lnSpc>
              <a:spcBef>
                <a:spcPts val="0"/>
              </a:spcBef>
              <a:spcAft>
                <a:spcPts val="0"/>
              </a:spcAft>
              <a:buClr>
                <a:srgbClr val="0F1541"/>
              </a:buClr>
              <a:buSzPts val="1100"/>
              <a:buChar char="●"/>
            </a:pPr>
            <a:r>
              <a:rPr b="1" lang="en-US" sz="1100">
                <a:solidFill>
                  <a:srgbClr val="0F1541"/>
                </a:solidFill>
                <a:latin typeface="Calibri"/>
                <a:ea typeface="Calibri"/>
                <a:cs typeface="Calibri"/>
                <a:sym typeface="Calibri"/>
              </a:rPr>
              <a:t>US Dollar Index (USD_Index)</a:t>
            </a:r>
            <a:r>
              <a:rPr lang="en-US" sz="1100">
                <a:solidFill>
                  <a:srgbClr val="0F1541"/>
                </a:solidFill>
                <a:latin typeface="Calibri"/>
                <a:ea typeface="Calibri"/>
                <a:cs typeface="Calibri"/>
                <a:sym typeface="Calibri"/>
              </a:rPr>
              <a:t>: Incorporates the effect of USD fluctuations.</a:t>
            </a:r>
            <a:endParaRPr sz="1100">
              <a:solidFill>
                <a:srgbClr val="0F1541"/>
              </a:solidFill>
              <a:latin typeface="Calibri"/>
              <a:ea typeface="Calibri"/>
              <a:cs typeface="Calibri"/>
              <a:sym typeface="Calibri"/>
            </a:endParaRPr>
          </a:p>
          <a:p>
            <a:pPr indent="-298450" lvl="0" marL="457200" rtl="0" algn="l">
              <a:lnSpc>
                <a:spcPct val="100000"/>
              </a:lnSpc>
              <a:spcBef>
                <a:spcPts val="0"/>
              </a:spcBef>
              <a:spcAft>
                <a:spcPts val="0"/>
              </a:spcAft>
              <a:buClr>
                <a:srgbClr val="0F1541"/>
              </a:buClr>
              <a:buSzPts val="1100"/>
              <a:buChar char="●"/>
            </a:pPr>
            <a:r>
              <a:rPr b="1" lang="en-US" sz="1100">
                <a:solidFill>
                  <a:srgbClr val="0F1541"/>
                </a:solidFill>
                <a:latin typeface="Calibri"/>
                <a:ea typeface="Calibri"/>
                <a:cs typeface="Calibri"/>
                <a:sym typeface="Calibri"/>
              </a:rPr>
              <a:t>Gold Price (Gold)</a:t>
            </a:r>
            <a:r>
              <a:rPr lang="en-US" sz="1100">
                <a:solidFill>
                  <a:srgbClr val="0F1541"/>
                </a:solidFill>
                <a:latin typeface="Calibri"/>
                <a:ea typeface="Calibri"/>
                <a:cs typeface="Calibri"/>
                <a:sym typeface="Calibri"/>
              </a:rPr>
              <a:t>: Represents a safe haven that might influence BTC.</a:t>
            </a:r>
            <a:endParaRPr sz="1100">
              <a:solidFill>
                <a:srgbClr val="0F1541"/>
              </a:solidFill>
              <a:latin typeface="Calibri"/>
              <a:ea typeface="Calibri"/>
              <a:cs typeface="Calibri"/>
              <a:sym typeface="Calibri"/>
            </a:endParaRPr>
          </a:p>
          <a:p>
            <a:pPr indent="-298450" lvl="0" marL="457200" rtl="0" algn="l">
              <a:lnSpc>
                <a:spcPct val="100000"/>
              </a:lnSpc>
              <a:spcBef>
                <a:spcPts val="0"/>
              </a:spcBef>
              <a:spcAft>
                <a:spcPts val="0"/>
              </a:spcAft>
              <a:buClr>
                <a:srgbClr val="0F1541"/>
              </a:buClr>
              <a:buSzPts val="1100"/>
              <a:buChar char="●"/>
            </a:pPr>
            <a:r>
              <a:rPr b="1" lang="en-US" sz="1100">
                <a:solidFill>
                  <a:srgbClr val="0F1541"/>
                </a:solidFill>
                <a:latin typeface="Calibri"/>
                <a:ea typeface="Calibri"/>
                <a:cs typeface="Calibri"/>
                <a:sym typeface="Calibri"/>
              </a:rPr>
              <a:t>Bitcoin Users (BTC_users)</a:t>
            </a:r>
            <a:r>
              <a:rPr lang="en-US" sz="1100">
                <a:solidFill>
                  <a:srgbClr val="0F1541"/>
                </a:solidFill>
                <a:latin typeface="Calibri"/>
                <a:ea typeface="Calibri"/>
                <a:cs typeface="Calibri"/>
                <a:sym typeface="Calibri"/>
              </a:rPr>
              <a:t>: Accounts for the growth in Bitcoin user base.</a:t>
            </a:r>
            <a:endParaRPr sz="1100">
              <a:solidFill>
                <a:srgbClr val="0F1541"/>
              </a:solidFill>
              <a:latin typeface="Calibri"/>
              <a:ea typeface="Calibri"/>
              <a:cs typeface="Calibri"/>
              <a:sym typeface="Calibri"/>
            </a:endParaRPr>
          </a:p>
          <a:p>
            <a:pPr indent="-298450" lvl="0" marL="457200" rtl="0" algn="l">
              <a:lnSpc>
                <a:spcPct val="100000"/>
              </a:lnSpc>
              <a:spcBef>
                <a:spcPts val="0"/>
              </a:spcBef>
              <a:spcAft>
                <a:spcPts val="0"/>
              </a:spcAft>
              <a:buClr>
                <a:srgbClr val="0F1541"/>
              </a:buClr>
              <a:buSzPts val="1100"/>
              <a:buChar char="●"/>
            </a:pPr>
            <a:r>
              <a:rPr b="1" lang="en-US" sz="1100">
                <a:solidFill>
                  <a:srgbClr val="0F1541"/>
                </a:solidFill>
                <a:latin typeface="Calibri"/>
                <a:ea typeface="Calibri"/>
                <a:cs typeface="Calibri"/>
                <a:sym typeface="Calibri"/>
              </a:rPr>
              <a:t>Bitcoin Transaction Count (BTC_tx_count)</a:t>
            </a:r>
            <a:r>
              <a:rPr lang="en-US" sz="1100">
                <a:solidFill>
                  <a:srgbClr val="0F1541"/>
                </a:solidFill>
                <a:latin typeface="Calibri"/>
                <a:ea typeface="Calibri"/>
                <a:cs typeface="Calibri"/>
                <a:sym typeface="Calibri"/>
              </a:rPr>
              <a:t>: Measures the volume of transactions on the Bitcoin network.</a:t>
            </a:r>
            <a:endParaRPr sz="1100">
              <a:solidFill>
                <a:srgbClr val="0F1541"/>
              </a:solidFill>
              <a:latin typeface="Calibri"/>
              <a:ea typeface="Calibri"/>
              <a:cs typeface="Calibri"/>
              <a:sym typeface="Calibri"/>
            </a:endParaRPr>
          </a:p>
          <a:p>
            <a:pPr indent="-298450" lvl="0" marL="457200" rtl="0" algn="l">
              <a:lnSpc>
                <a:spcPct val="100000"/>
              </a:lnSpc>
              <a:spcBef>
                <a:spcPts val="0"/>
              </a:spcBef>
              <a:spcAft>
                <a:spcPts val="0"/>
              </a:spcAft>
              <a:buClr>
                <a:srgbClr val="0F1541"/>
              </a:buClr>
              <a:buSzPts val="1100"/>
              <a:buChar char="●"/>
            </a:pPr>
            <a:r>
              <a:rPr b="1" lang="en-US" sz="1100">
                <a:solidFill>
                  <a:srgbClr val="0F1541"/>
                </a:solidFill>
                <a:latin typeface="Calibri"/>
                <a:ea typeface="Calibri"/>
                <a:cs typeface="Calibri"/>
                <a:sym typeface="Calibri"/>
              </a:rPr>
              <a:t>Ethereum Return (ETH_Return)</a:t>
            </a:r>
            <a:r>
              <a:rPr lang="en-US" sz="1100">
                <a:solidFill>
                  <a:srgbClr val="0F1541"/>
                </a:solidFill>
                <a:latin typeface="Calibri"/>
                <a:ea typeface="Calibri"/>
                <a:cs typeface="Calibri"/>
                <a:sym typeface="Calibri"/>
              </a:rPr>
              <a:t>: To consider the impact from the performance of another major cryptocurrency.</a:t>
            </a:r>
            <a:endParaRPr sz="11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t/>
            </a:r>
            <a:endParaRPr sz="5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rPr b="1" lang="en-US" sz="1100">
                <a:solidFill>
                  <a:srgbClr val="0F1541"/>
                </a:solidFill>
                <a:latin typeface="Calibri"/>
                <a:ea typeface="Calibri"/>
                <a:cs typeface="Calibri"/>
                <a:sym typeface="Calibri"/>
              </a:rPr>
              <a:t>ACF Observations:</a:t>
            </a:r>
            <a:r>
              <a:rPr lang="en-US" sz="1100">
                <a:solidFill>
                  <a:srgbClr val="0F1541"/>
                </a:solidFill>
                <a:latin typeface="Calibri"/>
                <a:ea typeface="Calibri"/>
                <a:cs typeface="Calibri"/>
                <a:sym typeface="Calibri"/>
              </a:rPr>
              <a:t> Residuals exhibit minimal autocorrelation, confirming model effectiveness with all lags maintaining within the confidence threshold.</a:t>
            </a:r>
            <a:endParaRPr sz="11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t/>
            </a:r>
            <a:endParaRPr sz="500">
              <a:solidFill>
                <a:srgbClr val="0F1541"/>
              </a:solidFill>
              <a:latin typeface="Calibri"/>
              <a:ea typeface="Calibri"/>
              <a:cs typeface="Calibri"/>
              <a:sym typeface="Calibri"/>
            </a:endParaRPr>
          </a:p>
          <a:p>
            <a:pPr indent="0" lvl="0" marL="0" rtl="0" algn="l">
              <a:lnSpc>
                <a:spcPct val="100000"/>
              </a:lnSpc>
              <a:spcBef>
                <a:spcPts val="0"/>
              </a:spcBef>
              <a:spcAft>
                <a:spcPts val="0"/>
              </a:spcAft>
              <a:buNone/>
            </a:pPr>
            <a:r>
              <a:rPr b="1" lang="en-US" sz="1100">
                <a:solidFill>
                  <a:srgbClr val="0F1541"/>
                </a:solidFill>
                <a:latin typeface="Calibri"/>
                <a:ea typeface="Calibri"/>
                <a:cs typeface="Calibri"/>
                <a:sym typeface="Calibri"/>
              </a:rPr>
              <a:t>AIC Comparison</a:t>
            </a:r>
            <a:r>
              <a:rPr lang="en-US" sz="1100">
                <a:solidFill>
                  <a:srgbClr val="0F1541"/>
                </a:solidFill>
                <a:latin typeface="Calibri"/>
                <a:ea typeface="Calibri"/>
                <a:cs typeface="Calibri"/>
                <a:sym typeface="Calibri"/>
              </a:rPr>
              <a:t>: Achieved an </a:t>
            </a:r>
            <a:r>
              <a:rPr b="1" lang="en-US" sz="1100">
                <a:solidFill>
                  <a:srgbClr val="0F1541"/>
                </a:solidFill>
                <a:latin typeface="Calibri"/>
                <a:ea typeface="Calibri"/>
                <a:cs typeface="Calibri"/>
                <a:sym typeface="Calibri"/>
              </a:rPr>
              <a:t>AIC of -378.9</a:t>
            </a:r>
            <a:r>
              <a:rPr lang="en-US" sz="1100">
                <a:solidFill>
                  <a:srgbClr val="0F1541"/>
                </a:solidFill>
                <a:latin typeface="Calibri"/>
                <a:ea typeface="Calibri"/>
                <a:cs typeface="Calibri"/>
                <a:sym typeface="Calibri"/>
              </a:rPr>
              <a:t>, the lowest among all tested ARIMA models, indicating superior model fit and efficiency.</a:t>
            </a:r>
            <a:endParaRPr sz="1100">
              <a:solidFill>
                <a:srgbClr val="0F1541"/>
              </a:solidFill>
              <a:latin typeface="Calibri"/>
              <a:ea typeface="Calibri"/>
              <a:cs typeface="Calibri"/>
              <a:sym typeface="Calibri"/>
            </a:endParaRPr>
          </a:p>
        </p:txBody>
      </p:sp>
      <p:sp>
        <p:nvSpPr>
          <p:cNvPr id="404" name="Google Shape;404;g303a3f50ffa_2_25"/>
          <p:cNvSpPr txBox="1"/>
          <p:nvPr/>
        </p:nvSpPr>
        <p:spPr>
          <a:xfrm>
            <a:off x="1039000" y="5089825"/>
            <a:ext cx="3995100" cy="14931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F1541"/>
              </a:buClr>
              <a:buSzPts val="1100"/>
              <a:buFont typeface="Calibri"/>
              <a:buChar char="●"/>
            </a:pPr>
            <a:r>
              <a:rPr lang="en-US" sz="1000">
                <a:solidFill>
                  <a:srgbClr val="0F1541"/>
                </a:solidFill>
                <a:latin typeface="Calibri"/>
                <a:ea typeface="Calibri"/>
                <a:cs typeface="Calibri"/>
                <a:sym typeface="Calibri"/>
              </a:rPr>
              <a:t>The SARIMA(1,0,0)(0,0,1)[7] model outperforms other models with the lowest AIC value, indicating it is the most robust option available.</a:t>
            </a:r>
            <a:endParaRPr sz="1000">
              <a:solidFill>
                <a:srgbClr val="0F1541"/>
              </a:solidFill>
              <a:latin typeface="Calibri"/>
              <a:ea typeface="Calibri"/>
              <a:cs typeface="Calibri"/>
              <a:sym typeface="Calibri"/>
            </a:endParaRPr>
          </a:p>
          <a:p>
            <a:pPr indent="-298450" lvl="0" marL="457200" marR="0" rtl="0" algn="l">
              <a:lnSpc>
                <a:spcPct val="100000"/>
              </a:lnSpc>
              <a:spcBef>
                <a:spcPts val="0"/>
              </a:spcBef>
              <a:spcAft>
                <a:spcPts val="0"/>
              </a:spcAft>
              <a:buClr>
                <a:srgbClr val="0F1541"/>
              </a:buClr>
              <a:buSzPts val="1100"/>
              <a:buFont typeface="Calibri"/>
              <a:buChar char="●"/>
            </a:pPr>
            <a:r>
              <a:rPr lang="en-US" sz="1000">
                <a:solidFill>
                  <a:srgbClr val="0F1541"/>
                </a:solidFill>
                <a:latin typeface="Calibri"/>
                <a:ea typeface="Calibri"/>
                <a:cs typeface="Calibri"/>
                <a:sym typeface="Calibri"/>
              </a:rPr>
              <a:t>AutoARIMA is computationally heavy; therefore, the </a:t>
            </a:r>
            <a:r>
              <a:rPr lang="en-US" sz="1100">
                <a:solidFill>
                  <a:srgbClr val="0F1541"/>
                </a:solidFill>
                <a:latin typeface="Calibri"/>
                <a:ea typeface="Calibri"/>
                <a:cs typeface="Calibri"/>
                <a:sym typeface="Calibri"/>
              </a:rPr>
              <a:t>SARIMA</a:t>
            </a:r>
            <a:r>
              <a:rPr lang="en-US" sz="1000">
                <a:solidFill>
                  <a:srgbClr val="0F1541"/>
                </a:solidFill>
                <a:latin typeface="Calibri"/>
                <a:ea typeface="Calibri"/>
                <a:cs typeface="Calibri"/>
                <a:sym typeface="Calibri"/>
              </a:rPr>
              <a:t>(1,0,0)(0,0,1)[7] is chosen for its balance of performance and efficiency.</a:t>
            </a:r>
            <a:endParaRPr sz="1000">
              <a:solidFill>
                <a:srgbClr val="0F1541"/>
              </a:solidFill>
              <a:latin typeface="Calibri"/>
              <a:ea typeface="Calibri"/>
              <a:cs typeface="Calibri"/>
              <a:sym typeface="Calibri"/>
            </a:endParaRPr>
          </a:p>
          <a:p>
            <a:pPr indent="-298450" lvl="0" marL="457200" marR="0" rtl="0" algn="l">
              <a:lnSpc>
                <a:spcPct val="100000"/>
              </a:lnSpc>
              <a:spcBef>
                <a:spcPts val="0"/>
              </a:spcBef>
              <a:spcAft>
                <a:spcPts val="0"/>
              </a:spcAft>
              <a:buClr>
                <a:srgbClr val="0F1541"/>
              </a:buClr>
              <a:buSzPts val="1100"/>
              <a:buFont typeface="Calibri"/>
              <a:buChar char="●"/>
            </a:pPr>
            <a:r>
              <a:rPr lang="en-US" sz="1000">
                <a:solidFill>
                  <a:srgbClr val="0F1541"/>
                </a:solidFill>
                <a:latin typeface="Calibri"/>
                <a:ea typeface="Calibri"/>
                <a:cs typeface="Calibri"/>
                <a:sym typeface="Calibri"/>
              </a:rPr>
              <a:t>This model will be used as the basis for developing the ARIMAX model, leveraging its robustness in forecasting </a:t>
            </a:r>
            <a:r>
              <a:rPr lang="en-US" sz="1100">
                <a:solidFill>
                  <a:srgbClr val="0F1541"/>
                </a:solidFill>
                <a:highlight>
                  <a:schemeClr val="lt1"/>
                </a:highlight>
                <a:latin typeface="Calibri"/>
                <a:ea typeface="Calibri"/>
                <a:cs typeface="Calibri"/>
                <a:sym typeface="Calibri"/>
              </a:rPr>
              <a:t>accuracy</a:t>
            </a:r>
            <a:r>
              <a:rPr lang="en-US" sz="1000">
                <a:solidFill>
                  <a:srgbClr val="0F1541"/>
                </a:solidFill>
                <a:latin typeface="Calibri"/>
                <a:ea typeface="Calibri"/>
                <a:cs typeface="Calibri"/>
                <a:sym typeface="Calibri"/>
              </a:rPr>
              <a:t>.</a:t>
            </a:r>
            <a:endParaRPr b="1" sz="1000">
              <a:solidFill>
                <a:srgbClr val="0F1541"/>
              </a:solidFill>
              <a:latin typeface="Calibri"/>
              <a:ea typeface="Calibri"/>
              <a:cs typeface="Calibri"/>
              <a:sym typeface="Calibri"/>
            </a:endParaRPr>
          </a:p>
        </p:txBody>
      </p:sp>
      <p:pic>
        <p:nvPicPr>
          <p:cNvPr id="405" name="Google Shape;405;g303a3f50ffa_2_25"/>
          <p:cNvPicPr preferRelativeResize="0"/>
          <p:nvPr/>
        </p:nvPicPr>
        <p:blipFill>
          <a:blip r:embed="rId4">
            <a:alphaModFix/>
          </a:blip>
          <a:stretch>
            <a:fillRect/>
          </a:stretch>
        </p:blipFill>
        <p:spPr>
          <a:xfrm>
            <a:off x="4613100" y="1558375"/>
            <a:ext cx="1957001" cy="1567651"/>
          </a:xfrm>
          <a:prstGeom prst="rect">
            <a:avLst/>
          </a:prstGeom>
          <a:noFill/>
          <a:ln>
            <a:noFill/>
          </a:ln>
        </p:spPr>
      </p:pic>
      <p:pic>
        <p:nvPicPr>
          <p:cNvPr id="406" name="Google Shape;406;g303a3f50ffa_2_25"/>
          <p:cNvPicPr preferRelativeResize="0"/>
          <p:nvPr/>
        </p:nvPicPr>
        <p:blipFill>
          <a:blip r:embed="rId5">
            <a:alphaModFix/>
          </a:blip>
          <a:stretch>
            <a:fillRect/>
          </a:stretch>
        </p:blipFill>
        <p:spPr>
          <a:xfrm>
            <a:off x="4613100" y="3049250"/>
            <a:ext cx="1957000" cy="1118049"/>
          </a:xfrm>
          <a:prstGeom prst="rect">
            <a:avLst/>
          </a:prstGeom>
          <a:noFill/>
          <a:ln>
            <a:noFill/>
          </a:ln>
        </p:spPr>
      </p:pic>
      <p:sp>
        <p:nvSpPr>
          <p:cNvPr id="407" name="Google Shape;407;g303a3f50ffa_2_25"/>
          <p:cNvSpPr txBox="1"/>
          <p:nvPr/>
        </p:nvSpPr>
        <p:spPr>
          <a:xfrm>
            <a:off x="5335800" y="4530550"/>
            <a:ext cx="6246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0F1541"/>
                </a:solidFill>
                <a:latin typeface="Calibri"/>
                <a:ea typeface="Calibri"/>
                <a:cs typeface="Calibri"/>
                <a:sym typeface="Calibri"/>
              </a:rPr>
              <a:t>Ljung-Box Test</a:t>
            </a:r>
            <a:endParaRPr b="1" sz="1100">
              <a:solidFill>
                <a:srgbClr val="0F1541"/>
              </a:solidFill>
              <a:latin typeface="Calibri"/>
              <a:ea typeface="Calibri"/>
              <a:cs typeface="Calibri"/>
              <a:sym typeface="Calibri"/>
            </a:endParaRPr>
          </a:p>
          <a:p>
            <a:pPr indent="-298450" lvl="0" marL="457200" rtl="0" algn="l">
              <a:spcBef>
                <a:spcPts val="0"/>
              </a:spcBef>
              <a:spcAft>
                <a:spcPts val="0"/>
              </a:spcAft>
              <a:buClr>
                <a:srgbClr val="0F1541"/>
              </a:buClr>
              <a:buSzPts val="1100"/>
              <a:buFont typeface="Calibri"/>
              <a:buChar char="●"/>
            </a:pPr>
            <a:r>
              <a:rPr b="1" lang="en-US" sz="1100">
                <a:solidFill>
                  <a:srgbClr val="0F1541"/>
                </a:solidFill>
                <a:latin typeface="Calibri"/>
                <a:ea typeface="Calibri"/>
                <a:cs typeface="Calibri"/>
                <a:sym typeface="Calibri"/>
              </a:rPr>
              <a:t>Lag 1</a:t>
            </a:r>
            <a:r>
              <a:rPr lang="en-US" sz="1100">
                <a:solidFill>
                  <a:srgbClr val="0F1541"/>
                </a:solidFill>
                <a:latin typeface="Calibri"/>
                <a:ea typeface="Calibri"/>
                <a:cs typeface="Calibri"/>
                <a:sym typeface="Calibri"/>
              </a:rPr>
              <a:t>: Statistic = 0.046, p-value = 0.828</a:t>
            </a:r>
            <a:endParaRPr sz="1100">
              <a:solidFill>
                <a:srgbClr val="0F1541"/>
              </a:solidFill>
              <a:latin typeface="Calibri"/>
              <a:ea typeface="Calibri"/>
              <a:cs typeface="Calibri"/>
              <a:sym typeface="Calibri"/>
            </a:endParaRPr>
          </a:p>
          <a:p>
            <a:pPr indent="-298450" lvl="0" marL="457200" rtl="0" algn="l">
              <a:spcBef>
                <a:spcPts val="0"/>
              </a:spcBef>
              <a:spcAft>
                <a:spcPts val="0"/>
              </a:spcAft>
              <a:buClr>
                <a:srgbClr val="0F1541"/>
              </a:buClr>
              <a:buSzPts val="1100"/>
              <a:buFont typeface="Calibri"/>
              <a:buChar char="●"/>
            </a:pPr>
            <a:r>
              <a:rPr b="1" lang="en-US" sz="1100">
                <a:solidFill>
                  <a:srgbClr val="0F1541"/>
                </a:solidFill>
                <a:latin typeface="Calibri"/>
                <a:ea typeface="Calibri"/>
                <a:cs typeface="Calibri"/>
                <a:sym typeface="Calibri"/>
              </a:rPr>
              <a:t>Lag 7</a:t>
            </a:r>
            <a:r>
              <a:rPr lang="en-US" sz="1100">
                <a:solidFill>
                  <a:srgbClr val="0F1541"/>
                </a:solidFill>
                <a:latin typeface="Calibri"/>
                <a:ea typeface="Calibri"/>
                <a:cs typeface="Calibri"/>
                <a:sym typeface="Calibri"/>
              </a:rPr>
              <a:t>: Statistic = 7.63, p-value = 0.366</a:t>
            </a:r>
            <a:endParaRPr sz="1100">
              <a:solidFill>
                <a:srgbClr val="0F1541"/>
              </a:solidFill>
              <a:latin typeface="Calibri"/>
              <a:ea typeface="Calibri"/>
              <a:cs typeface="Calibri"/>
              <a:sym typeface="Calibri"/>
            </a:endParaRPr>
          </a:p>
          <a:p>
            <a:pPr indent="-298450" lvl="0" marL="457200" rtl="0" algn="l">
              <a:spcBef>
                <a:spcPts val="0"/>
              </a:spcBef>
              <a:spcAft>
                <a:spcPts val="0"/>
              </a:spcAft>
              <a:buClr>
                <a:srgbClr val="0F1541"/>
              </a:buClr>
              <a:buSzPts val="1100"/>
              <a:buFont typeface="Calibri"/>
              <a:buChar char="●"/>
            </a:pPr>
            <a:r>
              <a:rPr b="1" lang="en-US" sz="1100">
                <a:solidFill>
                  <a:srgbClr val="0F1541"/>
                </a:solidFill>
                <a:latin typeface="Calibri"/>
                <a:ea typeface="Calibri"/>
                <a:cs typeface="Calibri"/>
                <a:sym typeface="Calibri"/>
              </a:rPr>
              <a:t>Lag 14</a:t>
            </a:r>
            <a:r>
              <a:rPr lang="en-US" sz="1100">
                <a:solidFill>
                  <a:srgbClr val="0F1541"/>
                </a:solidFill>
                <a:latin typeface="Calibri"/>
                <a:ea typeface="Calibri"/>
                <a:cs typeface="Calibri"/>
                <a:sym typeface="Calibri"/>
              </a:rPr>
              <a:t>: Statistic = 11.3, p-value = 0.661</a:t>
            </a:r>
            <a:endParaRPr sz="1100">
              <a:solidFill>
                <a:srgbClr val="0F1541"/>
              </a:solidFill>
              <a:latin typeface="Calibri"/>
              <a:ea typeface="Calibri"/>
              <a:cs typeface="Calibri"/>
              <a:sym typeface="Calibri"/>
            </a:endParaRPr>
          </a:p>
          <a:p>
            <a:pPr indent="-298450" lvl="0" marL="457200" rtl="0" algn="l">
              <a:spcBef>
                <a:spcPts val="0"/>
              </a:spcBef>
              <a:spcAft>
                <a:spcPts val="0"/>
              </a:spcAft>
              <a:buClr>
                <a:srgbClr val="0F1541"/>
              </a:buClr>
              <a:buSzPts val="1100"/>
              <a:buFont typeface="Calibri"/>
              <a:buChar char="●"/>
            </a:pPr>
            <a:r>
              <a:rPr lang="en-US" sz="1100">
                <a:solidFill>
                  <a:srgbClr val="0F1541"/>
                </a:solidFill>
                <a:latin typeface="Calibri"/>
                <a:ea typeface="Calibri"/>
                <a:cs typeface="Calibri"/>
                <a:sym typeface="Calibri"/>
              </a:rPr>
              <a:t>All values are above 5%, which indicates no significant autocorrelation, confirming good noise reduction and model accuracy.</a:t>
            </a:r>
            <a:endParaRPr sz="1100">
              <a:solidFill>
                <a:srgbClr val="0F1541"/>
              </a:solidFill>
              <a:latin typeface="Calibri"/>
              <a:ea typeface="Calibri"/>
              <a:cs typeface="Calibri"/>
              <a:sym typeface="Calibri"/>
            </a:endParaRPr>
          </a:p>
          <a:p>
            <a:pPr indent="0" lvl="0" marL="457200" rtl="0" algn="l">
              <a:spcBef>
                <a:spcPts val="0"/>
              </a:spcBef>
              <a:spcAft>
                <a:spcPts val="0"/>
              </a:spcAft>
              <a:buNone/>
            </a:pPr>
            <a:r>
              <a:t/>
            </a:r>
            <a:endParaRPr sz="500">
              <a:solidFill>
                <a:srgbClr val="0F1541"/>
              </a:solidFill>
              <a:latin typeface="Calibri"/>
              <a:ea typeface="Calibri"/>
              <a:cs typeface="Calibri"/>
              <a:sym typeface="Calibri"/>
            </a:endParaRPr>
          </a:p>
          <a:p>
            <a:pPr indent="0" lvl="0" marL="0" rtl="0" algn="l">
              <a:spcBef>
                <a:spcPts val="0"/>
              </a:spcBef>
              <a:spcAft>
                <a:spcPts val="0"/>
              </a:spcAft>
              <a:buNone/>
            </a:pPr>
            <a:r>
              <a:rPr b="1" lang="en-US" sz="1100">
                <a:solidFill>
                  <a:srgbClr val="0F1541"/>
                </a:solidFill>
                <a:latin typeface="Calibri"/>
                <a:ea typeface="Calibri"/>
                <a:cs typeface="Calibri"/>
                <a:sym typeface="Calibri"/>
              </a:rPr>
              <a:t>Conclusion</a:t>
            </a:r>
            <a:endParaRPr sz="1100">
              <a:solidFill>
                <a:srgbClr val="0F1541"/>
              </a:solidFill>
              <a:latin typeface="Calibri"/>
              <a:ea typeface="Calibri"/>
              <a:cs typeface="Calibri"/>
              <a:sym typeface="Calibri"/>
            </a:endParaRPr>
          </a:p>
          <a:p>
            <a:pPr indent="-298450" lvl="0" marL="457200" marR="0" rtl="0" algn="l">
              <a:lnSpc>
                <a:spcPct val="100000"/>
              </a:lnSpc>
              <a:spcBef>
                <a:spcPts val="0"/>
              </a:spcBef>
              <a:spcAft>
                <a:spcPts val="0"/>
              </a:spcAft>
              <a:buClr>
                <a:srgbClr val="0F1541"/>
              </a:buClr>
              <a:buSzPts val="1100"/>
              <a:buFont typeface="Calibri"/>
              <a:buChar char="●"/>
            </a:pPr>
            <a:r>
              <a:rPr lang="en-US" sz="1100">
                <a:solidFill>
                  <a:srgbClr val="0F1541"/>
                </a:solidFill>
                <a:latin typeface="Calibri"/>
                <a:ea typeface="Calibri"/>
                <a:cs typeface="Calibri"/>
                <a:sym typeface="Calibri"/>
              </a:rPr>
              <a:t>Overall</a:t>
            </a:r>
            <a:r>
              <a:rPr lang="en-US" sz="1100">
                <a:solidFill>
                  <a:srgbClr val="0F1541"/>
                </a:solidFill>
                <a:highlight>
                  <a:schemeClr val="lt1"/>
                </a:highlight>
                <a:latin typeface="Calibri"/>
                <a:ea typeface="Calibri"/>
                <a:cs typeface="Calibri"/>
                <a:sym typeface="Calibri"/>
              </a:rPr>
              <a:t> the model obtained a </a:t>
            </a:r>
            <a:r>
              <a:rPr b="1" lang="en-US" sz="1100" u="sng">
                <a:solidFill>
                  <a:srgbClr val="0F1541"/>
                </a:solidFill>
                <a:highlight>
                  <a:schemeClr val="lt1"/>
                </a:highlight>
                <a:latin typeface="Calibri"/>
                <a:ea typeface="Calibri"/>
                <a:cs typeface="Calibri"/>
                <a:sym typeface="Calibri"/>
              </a:rPr>
              <a:t>R</a:t>
            </a:r>
            <a:r>
              <a:rPr b="1" baseline="30000" lang="en-US" sz="1100" u="sng">
                <a:solidFill>
                  <a:srgbClr val="0F1541"/>
                </a:solidFill>
                <a:highlight>
                  <a:schemeClr val="lt1"/>
                </a:highlight>
                <a:latin typeface="Calibri"/>
                <a:ea typeface="Calibri"/>
                <a:cs typeface="Calibri"/>
                <a:sym typeface="Calibri"/>
              </a:rPr>
              <a:t>2</a:t>
            </a:r>
            <a:r>
              <a:rPr b="1" lang="en-US" sz="1100" u="sng">
                <a:solidFill>
                  <a:srgbClr val="0F1541"/>
                </a:solidFill>
                <a:highlight>
                  <a:schemeClr val="lt1"/>
                </a:highlight>
                <a:latin typeface="Calibri"/>
                <a:ea typeface="Calibri"/>
                <a:cs typeface="Calibri"/>
                <a:sym typeface="Calibri"/>
              </a:rPr>
              <a:t> of 0.946</a:t>
            </a:r>
            <a:r>
              <a:rPr lang="en-US" sz="1100">
                <a:solidFill>
                  <a:srgbClr val="0F1541"/>
                </a:solidFill>
                <a:highlight>
                  <a:schemeClr val="lt1"/>
                </a:highlight>
                <a:latin typeface="Calibri"/>
                <a:ea typeface="Calibri"/>
                <a:cs typeface="Calibri"/>
                <a:sym typeface="Calibri"/>
              </a:rPr>
              <a:t>,</a:t>
            </a:r>
            <a:r>
              <a:rPr b="1" lang="en-US" sz="1100">
                <a:solidFill>
                  <a:srgbClr val="0F1541"/>
                </a:solidFill>
                <a:highlight>
                  <a:schemeClr val="lt1"/>
                </a:highlight>
                <a:latin typeface="Calibri"/>
                <a:ea typeface="Calibri"/>
                <a:cs typeface="Calibri"/>
                <a:sym typeface="Calibri"/>
              </a:rPr>
              <a:t> </a:t>
            </a:r>
            <a:r>
              <a:rPr b="1" lang="en-US" sz="1100" u="sng">
                <a:solidFill>
                  <a:srgbClr val="0F1541"/>
                </a:solidFill>
                <a:highlight>
                  <a:schemeClr val="lt1"/>
                </a:highlight>
                <a:latin typeface="Calibri"/>
                <a:ea typeface="Calibri"/>
                <a:cs typeface="Calibri"/>
                <a:sym typeface="Calibri"/>
              </a:rPr>
              <a:t>RMSE of 0.0224</a:t>
            </a:r>
            <a:r>
              <a:rPr b="1" lang="en-US" sz="1100">
                <a:solidFill>
                  <a:srgbClr val="0F1541"/>
                </a:solidFill>
                <a:highlight>
                  <a:schemeClr val="lt1"/>
                </a:highlight>
                <a:latin typeface="Calibri"/>
                <a:ea typeface="Calibri"/>
                <a:cs typeface="Calibri"/>
                <a:sym typeface="Calibri"/>
              </a:rPr>
              <a:t> </a:t>
            </a:r>
            <a:r>
              <a:rPr lang="en-US" sz="1100">
                <a:solidFill>
                  <a:srgbClr val="0F1541"/>
                </a:solidFill>
                <a:highlight>
                  <a:schemeClr val="lt1"/>
                </a:highlight>
                <a:latin typeface="Calibri"/>
                <a:ea typeface="Calibri"/>
                <a:cs typeface="Calibri"/>
                <a:sym typeface="Calibri"/>
              </a:rPr>
              <a:t>and</a:t>
            </a:r>
            <a:r>
              <a:rPr b="1" lang="en-US" sz="1100">
                <a:solidFill>
                  <a:srgbClr val="0F1541"/>
                </a:solidFill>
                <a:highlight>
                  <a:schemeClr val="lt1"/>
                </a:highlight>
                <a:latin typeface="Calibri"/>
                <a:ea typeface="Calibri"/>
                <a:cs typeface="Calibri"/>
                <a:sym typeface="Calibri"/>
              </a:rPr>
              <a:t> </a:t>
            </a:r>
            <a:r>
              <a:rPr b="1" lang="en-US" sz="1100" u="sng">
                <a:solidFill>
                  <a:srgbClr val="0F1541"/>
                </a:solidFill>
                <a:highlight>
                  <a:schemeClr val="lt1"/>
                </a:highlight>
                <a:latin typeface="Calibri"/>
                <a:ea typeface="Calibri"/>
                <a:cs typeface="Calibri"/>
                <a:sym typeface="Calibri"/>
              </a:rPr>
              <a:t>MAE of 0.0249</a:t>
            </a:r>
            <a:r>
              <a:rPr lang="en-US" sz="1100">
                <a:solidFill>
                  <a:srgbClr val="0F1541"/>
                </a:solidFill>
                <a:highlight>
                  <a:schemeClr val="lt1"/>
                </a:highlight>
                <a:latin typeface="Calibri"/>
                <a:ea typeface="Calibri"/>
                <a:cs typeface="Calibri"/>
                <a:sym typeface="Calibri"/>
              </a:rPr>
              <a:t>, which suggest better out-of-sample performance than ARIMA models with 1 variable.</a:t>
            </a:r>
            <a:endParaRPr sz="1100">
              <a:solidFill>
                <a:srgbClr val="0F1541"/>
              </a:solidFill>
              <a:highlight>
                <a:schemeClr val="lt1"/>
              </a:highlight>
              <a:latin typeface="Calibri"/>
              <a:ea typeface="Calibri"/>
              <a:cs typeface="Calibri"/>
              <a:sym typeface="Calibri"/>
            </a:endParaRPr>
          </a:p>
          <a:p>
            <a:pPr indent="-298450" lvl="0" marL="457200" marR="0" rtl="0" algn="l">
              <a:lnSpc>
                <a:spcPct val="100000"/>
              </a:lnSpc>
              <a:spcBef>
                <a:spcPts val="0"/>
              </a:spcBef>
              <a:spcAft>
                <a:spcPts val="0"/>
              </a:spcAft>
              <a:buClr>
                <a:srgbClr val="0F1541"/>
              </a:buClr>
              <a:buSzPts val="1100"/>
              <a:buFont typeface="Calibri"/>
              <a:buChar char="●"/>
            </a:pPr>
            <a:r>
              <a:rPr lang="en-US" sz="1100">
                <a:solidFill>
                  <a:srgbClr val="0F1541"/>
                </a:solidFill>
                <a:latin typeface="Calibri"/>
                <a:ea typeface="Calibri"/>
                <a:cs typeface="Calibri"/>
                <a:sym typeface="Calibri"/>
              </a:rPr>
              <a:t>The</a:t>
            </a:r>
            <a:r>
              <a:rPr lang="en-US" sz="1100">
                <a:solidFill>
                  <a:srgbClr val="0F1541"/>
                </a:solidFill>
                <a:highlight>
                  <a:schemeClr val="lt1"/>
                </a:highlight>
                <a:latin typeface="Calibri"/>
                <a:ea typeface="Calibri"/>
                <a:cs typeface="Calibri"/>
                <a:sym typeface="Calibri"/>
              </a:rPr>
              <a:t> ARIMAX model outperforms the basic ARIMA model in predicting BTC returns, evidenced by its lower AIC and better out-of-sample performance metrics (R², RMSE, MAE).</a:t>
            </a:r>
            <a:endParaRPr sz="1100">
              <a:solidFill>
                <a:srgbClr val="0F1541"/>
              </a:solidFill>
              <a:highlight>
                <a:schemeClr val="lt1"/>
              </a:highlight>
              <a:latin typeface="Calibri"/>
              <a:ea typeface="Calibri"/>
              <a:cs typeface="Calibri"/>
              <a:sym typeface="Calibri"/>
            </a:endParaRPr>
          </a:p>
        </p:txBody>
      </p:sp>
      <p:sp>
        <p:nvSpPr>
          <p:cNvPr id="408" name="Google Shape;408;g303a3f50ffa_2_25"/>
          <p:cNvSpPr txBox="1"/>
          <p:nvPr/>
        </p:nvSpPr>
        <p:spPr>
          <a:xfrm>
            <a:off x="1039000" y="4396875"/>
            <a:ext cx="23295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0F1541"/>
                </a:solidFill>
                <a:latin typeface="Calibri"/>
                <a:ea typeface="Calibri"/>
                <a:cs typeface="Calibri"/>
                <a:sym typeface="Calibri"/>
              </a:rPr>
              <a:t>AIC comparison</a:t>
            </a:r>
            <a:endParaRPr b="1" sz="1100">
              <a:solidFill>
                <a:srgbClr val="0F154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303a3f50ffa_2_20"/>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Multiple Variable OLS Regression (80/20 pareto)</a:t>
            </a:r>
            <a:endParaRPr/>
          </a:p>
          <a:p>
            <a:pPr indent="0" lvl="0" marL="0" rtl="0" algn="l">
              <a:spcBef>
                <a:spcPts val="0"/>
              </a:spcBef>
              <a:spcAft>
                <a:spcPts val="0"/>
              </a:spcAft>
              <a:buClr>
                <a:schemeClr val="dk1"/>
              </a:buClr>
              <a:buSzPts val="2400"/>
              <a:buFont typeface="Calibri"/>
              <a:buNone/>
            </a:pPr>
            <a:r>
              <a:rPr lang="en-US" sz="1700"/>
              <a:t>Modelling Bitcoin’s Returns With </a:t>
            </a:r>
            <a:r>
              <a:rPr lang="en-US" sz="1700"/>
              <a:t>Exogenous</a:t>
            </a:r>
            <a:r>
              <a:rPr lang="en-US" sz="1700"/>
              <a:t> Features (Multiple Features)</a:t>
            </a:r>
            <a:endParaRPr sz="1700"/>
          </a:p>
        </p:txBody>
      </p:sp>
      <p:sp>
        <p:nvSpPr>
          <p:cNvPr id="414" name="Google Shape;414;g303a3f50ffa_2_20"/>
          <p:cNvSpPr txBox="1"/>
          <p:nvPr>
            <p:ph idx="1" type="body"/>
          </p:nvPr>
        </p:nvSpPr>
        <p:spPr>
          <a:xfrm>
            <a:off x="1293775" y="4884650"/>
            <a:ext cx="10459200" cy="1932300"/>
          </a:xfrm>
          <a:prstGeom prst="rect">
            <a:avLst/>
          </a:prstGeom>
          <a:noFill/>
          <a:ln>
            <a:noFill/>
          </a:ln>
        </p:spPr>
        <p:txBody>
          <a:bodyPr anchorCtr="0" anchor="t" bIns="45700" lIns="0" spcFirstLastPara="1" rIns="91425" wrap="square" tIns="0">
            <a:noAutofit/>
          </a:bodyPr>
          <a:lstStyle/>
          <a:p>
            <a:pPr indent="0" lvl="0" marL="457200" marR="0" rtl="0" algn="l">
              <a:lnSpc>
                <a:spcPct val="100000"/>
              </a:lnSpc>
              <a:spcBef>
                <a:spcPts val="0"/>
              </a:spcBef>
              <a:spcAft>
                <a:spcPts val="0"/>
              </a:spcAft>
              <a:buNone/>
            </a:pPr>
            <a:r>
              <a:t/>
            </a:r>
            <a:endParaRPr sz="400"/>
          </a:p>
          <a:p>
            <a:pPr indent="-285750" lvl="0" marL="392430" marR="0" rtl="0" algn="l">
              <a:lnSpc>
                <a:spcPct val="100000"/>
              </a:lnSpc>
              <a:spcBef>
                <a:spcPts val="0"/>
              </a:spcBef>
              <a:spcAft>
                <a:spcPts val="0"/>
              </a:spcAft>
              <a:buSzPts val="1680"/>
              <a:buChar char="•"/>
            </a:pPr>
            <a:r>
              <a:rPr lang="en-US" sz="1679"/>
              <a:t>Low</a:t>
            </a:r>
            <a:r>
              <a:rPr lang="en-US"/>
              <a:t> Durbin-Watson (0.27) indicates </a:t>
            </a:r>
            <a:r>
              <a:rPr lang="en-US" u="sng"/>
              <a:t>strong positive autocorrelation in residuals</a:t>
            </a:r>
            <a:r>
              <a:rPr lang="en-US"/>
              <a:t> ; </a:t>
            </a:r>
            <a:r>
              <a:rPr b="1" lang="en-US"/>
              <a:t>the OLS estimates are no longer the most efficient. May have biased coefficient estimates</a:t>
            </a:r>
            <a:endParaRPr b="1"/>
          </a:p>
          <a:p>
            <a:pPr indent="-285750" lvl="0" marL="392430" marR="0" rtl="0" algn="l">
              <a:lnSpc>
                <a:spcPct val="100000"/>
              </a:lnSpc>
              <a:spcBef>
                <a:spcPts val="0"/>
              </a:spcBef>
              <a:spcAft>
                <a:spcPts val="0"/>
              </a:spcAft>
              <a:buSzPts val="1680"/>
              <a:buChar char="•"/>
            </a:pPr>
            <a:r>
              <a:rPr lang="en-US" sz="1679"/>
              <a:t>Significant</a:t>
            </a:r>
            <a:r>
              <a:rPr lang="en-US"/>
              <a:t> Jarque-Bera test (p &lt; 1.26e-24) shows non-normal residuals</a:t>
            </a:r>
            <a:endParaRPr/>
          </a:p>
          <a:p>
            <a:pPr indent="-285750" lvl="0" marL="392430" marR="0" rtl="0" algn="l">
              <a:lnSpc>
                <a:spcPct val="100000"/>
              </a:lnSpc>
              <a:spcBef>
                <a:spcPts val="0"/>
              </a:spcBef>
              <a:spcAft>
                <a:spcPts val="0"/>
              </a:spcAft>
              <a:buSzPts val="1680"/>
              <a:buChar char="•"/>
            </a:pPr>
            <a:r>
              <a:rPr lang="en-US" sz="1679"/>
              <a:t>High</a:t>
            </a:r>
            <a:r>
              <a:rPr lang="en-US"/>
              <a:t> kurtosis (4.326) indicates heavy tails in the residual distribution</a:t>
            </a:r>
            <a:endParaRPr/>
          </a:p>
          <a:p>
            <a:pPr indent="-285750" lvl="0" marL="392430" marR="0" rtl="0" algn="l">
              <a:lnSpc>
                <a:spcPct val="100000"/>
              </a:lnSpc>
              <a:spcBef>
                <a:spcPts val="0"/>
              </a:spcBef>
              <a:spcAft>
                <a:spcPts val="0"/>
              </a:spcAft>
              <a:buSzPts val="1680"/>
              <a:buChar char="•"/>
            </a:pPr>
            <a:r>
              <a:rPr lang="en-US" sz="1679"/>
              <a:t>Overall</a:t>
            </a:r>
            <a:r>
              <a:rPr lang="en-US"/>
              <a:t> model obtained </a:t>
            </a:r>
            <a:r>
              <a:rPr lang="en-US" sz="1679" u="sng"/>
              <a:t>R</a:t>
            </a:r>
            <a:r>
              <a:rPr baseline="30000" lang="en-US" sz="1679" u="sng"/>
              <a:t>2</a:t>
            </a:r>
            <a:r>
              <a:rPr lang="en-US" sz="1679" u="sng"/>
              <a:t> of 0.687</a:t>
            </a:r>
            <a:r>
              <a:rPr lang="en-US" sz="1679"/>
              <a:t> and </a:t>
            </a:r>
            <a:r>
              <a:rPr lang="en-US" sz="1679" u="sng"/>
              <a:t>RMSE of 0.038</a:t>
            </a:r>
            <a:r>
              <a:rPr lang="en-US" sz="1679"/>
              <a:t> which indicates a </a:t>
            </a:r>
            <a:r>
              <a:rPr b="1" lang="en-US" sz="1679"/>
              <a:t>reasonably good fit</a:t>
            </a:r>
            <a:r>
              <a:rPr lang="en-US" sz="1679"/>
              <a:t> but</a:t>
            </a:r>
            <a:r>
              <a:rPr b="1" lang="en-US" sz="1679"/>
              <a:t> </a:t>
            </a:r>
            <a:r>
              <a:rPr lang="en-US" sz="1679" u="sng"/>
              <a:t>MAE of 0.0778</a:t>
            </a:r>
            <a:r>
              <a:rPr b="1" lang="en-US" sz="1679"/>
              <a:t> </a:t>
            </a:r>
            <a:r>
              <a:rPr lang="en-US" sz="1679"/>
              <a:t>indicates model’s </a:t>
            </a:r>
            <a:r>
              <a:rPr b="1" lang="en-US" sz="1679"/>
              <a:t>struggle in capturing Bitcoin’s high return volatility</a:t>
            </a:r>
            <a:endParaRPr b="1" sz="1679"/>
          </a:p>
          <a:p>
            <a:pPr indent="-285750" lvl="0" marL="392430" marR="0" rtl="0" algn="l">
              <a:lnSpc>
                <a:spcPct val="100000"/>
              </a:lnSpc>
              <a:spcBef>
                <a:spcPts val="0"/>
              </a:spcBef>
              <a:spcAft>
                <a:spcPts val="0"/>
              </a:spcAft>
              <a:buSzPts val="1680"/>
              <a:buChar char="•"/>
            </a:pPr>
            <a:r>
              <a:rPr b="1" lang="en-US" sz="1679"/>
              <a:t>The identical AIC (-4242.8449) across models suggests similar model complexity-to-fit tradeoffs</a:t>
            </a:r>
            <a:endParaRPr b="1" sz="1679"/>
          </a:p>
        </p:txBody>
      </p:sp>
      <p:pic>
        <p:nvPicPr>
          <p:cNvPr id="415" name="Google Shape;415;g303a3f50ffa_2_20"/>
          <p:cNvPicPr preferRelativeResize="0"/>
          <p:nvPr/>
        </p:nvPicPr>
        <p:blipFill>
          <a:blip r:embed="rId3">
            <a:alphaModFix/>
          </a:blip>
          <a:stretch>
            <a:fillRect/>
          </a:stretch>
        </p:blipFill>
        <p:spPr>
          <a:xfrm>
            <a:off x="7329575" y="1509325"/>
            <a:ext cx="3988376" cy="3375325"/>
          </a:xfrm>
          <a:prstGeom prst="rect">
            <a:avLst/>
          </a:prstGeom>
          <a:noFill/>
          <a:ln>
            <a:noFill/>
          </a:ln>
        </p:spPr>
      </p:pic>
      <p:sp>
        <p:nvSpPr>
          <p:cNvPr id="416" name="Google Shape;416;g303a3f50ffa_2_20"/>
          <p:cNvSpPr txBox="1"/>
          <p:nvPr>
            <p:ph type="title"/>
          </p:nvPr>
        </p:nvSpPr>
        <p:spPr>
          <a:xfrm>
            <a:off x="1293775" y="1397375"/>
            <a:ext cx="10326000" cy="281400"/>
          </a:xfrm>
          <a:prstGeom prst="rect">
            <a:avLst/>
          </a:prstGeom>
          <a:solidFill>
            <a:schemeClr val="dk2"/>
          </a:solidFill>
          <a:ln>
            <a:noFill/>
          </a:ln>
        </p:spPr>
        <p:txBody>
          <a:bodyPr anchorCtr="0" anchor="t" bIns="45700" lIns="0" spcFirstLastPara="1" rIns="91425" wrap="square" tIns="0">
            <a:noAutofit/>
          </a:bodyPr>
          <a:lstStyle/>
          <a:p>
            <a:pPr indent="0" lvl="0" marL="0" rtl="0" algn="ctr">
              <a:spcBef>
                <a:spcPts val="0"/>
              </a:spcBef>
              <a:spcAft>
                <a:spcPts val="0"/>
              </a:spcAft>
              <a:buClr>
                <a:schemeClr val="dk1"/>
              </a:buClr>
              <a:buSzPts val="2400"/>
              <a:buFont typeface="Calibri"/>
              <a:buNone/>
            </a:pPr>
            <a:r>
              <a:rPr lang="en-US" sz="1700">
                <a:solidFill>
                  <a:schemeClr val="lt1"/>
                </a:solidFill>
              </a:rPr>
              <a:t>80 20 train test split</a:t>
            </a:r>
            <a:endParaRPr sz="1700">
              <a:solidFill>
                <a:schemeClr val="lt1"/>
              </a:solidFill>
            </a:endParaRPr>
          </a:p>
          <a:p>
            <a:pPr indent="0" lvl="0" marL="0" rtl="0" algn="l">
              <a:spcBef>
                <a:spcPts val="0"/>
              </a:spcBef>
              <a:spcAft>
                <a:spcPts val="0"/>
              </a:spcAft>
              <a:buClr>
                <a:schemeClr val="dk1"/>
              </a:buClr>
              <a:buSzPts val="2400"/>
              <a:buFont typeface="Calibri"/>
              <a:buNone/>
            </a:pPr>
            <a:r>
              <a:t/>
            </a:r>
            <a:endParaRPr sz="1700">
              <a:solidFill>
                <a:schemeClr val="lt1"/>
              </a:solidFill>
            </a:endParaRPr>
          </a:p>
        </p:txBody>
      </p:sp>
      <p:pic>
        <p:nvPicPr>
          <p:cNvPr id="417" name="Google Shape;417;g303a3f50ffa_2_20"/>
          <p:cNvPicPr preferRelativeResize="0"/>
          <p:nvPr/>
        </p:nvPicPr>
        <p:blipFill>
          <a:blip r:embed="rId4">
            <a:alphaModFix/>
          </a:blip>
          <a:stretch>
            <a:fillRect/>
          </a:stretch>
        </p:blipFill>
        <p:spPr>
          <a:xfrm>
            <a:off x="1293784" y="1723600"/>
            <a:ext cx="5924234" cy="306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312bbe4f45b_0_3"/>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Multiple Variable OLS Regression  (expanding window with validation gap)</a:t>
            </a:r>
            <a:endParaRPr/>
          </a:p>
          <a:p>
            <a:pPr indent="0" lvl="0" marL="0" rtl="0" algn="l">
              <a:spcBef>
                <a:spcPts val="0"/>
              </a:spcBef>
              <a:spcAft>
                <a:spcPts val="0"/>
              </a:spcAft>
              <a:buClr>
                <a:schemeClr val="dk1"/>
              </a:buClr>
              <a:buSzPts val="2400"/>
              <a:buFont typeface="Calibri"/>
              <a:buNone/>
            </a:pPr>
            <a:r>
              <a:rPr lang="en-US" sz="1700"/>
              <a:t>Modelling Bitcoin’s Returns With Exogenous Features (Multiple Features)</a:t>
            </a:r>
            <a:endParaRPr sz="1700"/>
          </a:p>
        </p:txBody>
      </p:sp>
      <p:sp>
        <p:nvSpPr>
          <p:cNvPr id="423" name="Google Shape;423;g312bbe4f45b_0_3"/>
          <p:cNvSpPr txBox="1"/>
          <p:nvPr>
            <p:ph idx="1" type="body"/>
          </p:nvPr>
        </p:nvSpPr>
        <p:spPr>
          <a:xfrm>
            <a:off x="1203775" y="5141150"/>
            <a:ext cx="10219800" cy="1220400"/>
          </a:xfrm>
          <a:prstGeom prst="rect">
            <a:avLst/>
          </a:prstGeom>
          <a:noFill/>
          <a:ln>
            <a:noFill/>
          </a:ln>
        </p:spPr>
        <p:txBody>
          <a:bodyPr anchorCtr="0" anchor="t" bIns="45700" lIns="0" spcFirstLastPara="1" rIns="91425" wrap="square" tIns="0">
            <a:noAutofit/>
          </a:bodyPr>
          <a:lstStyle/>
          <a:p>
            <a:pPr indent="0" lvl="0" marL="457200" marR="0" rtl="0" algn="l">
              <a:lnSpc>
                <a:spcPct val="100000"/>
              </a:lnSpc>
              <a:spcBef>
                <a:spcPts val="0"/>
              </a:spcBef>
              <a:spcAft>
                <a:spcPts val="0"/>
              </a:spcAft>
              <a:buNone/>
            </a:pPr>
            <a:r>
              <a:t/>
            </a:r>
            <a:endParaRPr sz="400"/>
          </a:p>
          <a:p>
            <a:pPr indent="-285750" lvl="0" marL="392430" marR="0" rtl="0" algn="l">
              <a:lnSpc>
                <a:spcPct val="100000"/>
              </a:lnSpc>
              <a:spcBef>
                <a:spcPts val="0"/>
              </a:spcBef>
              <a:spcAft>
                <a:spcPts val="0"/>
              </a:spcAft>
              <a:buSzPts val="1680"/>
              <a:buChar char="•"/>
            </a:pPr>
            <a:r>
              <a:rPr lang="en-US" sz="1679"/>
              <a:t>Overall</a:t>
            </a:r>
            <a:r>
              <a:rPr lang="en-US"/>
              <a:t> model obtained </a:t>
            </a:r>
            <a:r>
              <a:rPr lang="en-US" sz="1679" u="sng"/>
              <a:t>R</a:t>
            </a:r>
            <a:r>
              <a:rPr baseline="30000" lang="en-US" sz="1679" u="sng"/>
              <a:t>2</a:t>
            </a:r>
            <a:r>
              <a:rPr lang="en-US" sz="1679" u="sng"/>
              <a:t> of 0.6467</a:t>
            </a:r>
            <a:r>
              <a:rPr lang="en-US" sz="1679"/>
              <a:t> and </a:t>
            </a:r>
            <a:r>
              <a:rPr lang="en-US" sz="1679" u="sng"/>
              <a:t>RMSE of 0.057</a:t>
            </a:r>
            <a:r>
              <a:rPr lang="en-US" sz="1679"/>
              <a:t> which indicates a </a:t>
            </a:r>
            <a:r>
              <a:rPr b="1" lang="en-US" sz="1679"/>
              <a:t>reasonably good fit</a:t>
            </a:r>
            <a:r>
              <a:rPr lang="en-US" sz="1679"/>
              <a:t> but</a:t>
            </a:r>
            <a:r>
              <a:rPr b="1" lang="en-US" sz="1679"/>
              <a:t> </a:t>
            </a:r>
            <a:r>
              <a:rPr lang="en-US" sz="1679" u="sng"/>
              <a:t>MAE of 0.0416</a:t>
            </a:r>
            <a:r>
              <a:rPr b="1" lang="en-US" sz="1679"/>
              <a:t> </a:t>
            </a:r>
            <a:r>
              <a:rPr lang="en-US" sz="1679"/>
              <a:t>indicates model’s </a:t>
            </a:r>
            <a:r>
              <a:rPr b="1" lang="en-US" sz="1679"/>
              <a:t>struggle in capturing Bitcoin’s high return volatility</a:t>
            </a:r>
            <a:endParaRPr b="1" sz="1679"/>
          </a:p>
          <a:p>
            <a:pPr indent="-285686" lvl="0" marL="392430" marR="0" rtl="0" algn="l">
              <a:lnSpc>
                <a:spcPct val="100000"/>
              </a:lnSpc>
              <a:spcBef>
                <a:spcPts val="0"/>
              </a:spcBef>
              <a:spcAft>
                <a:spcPts val="0"/>
              </a:spcAft>
              <a:buSzPts val="1679"/>
              <a:buChar char="•"/>
            </a:pPr>
            <a:r>
              <a:rPr b="1" lang="en-US" sz="1679"/>
              <a:t>Similar results across Ridge and Lasso</a:t>
            </a:r>
            <a:endParaRPr b="1" sz="1679"/>
          </a:p>
          <a:p>
            <a:pPr indent="0" lvl="0" marL="0" marR="0" rtl="0" algn="l">
              <a:lnSpc>
                <a:spcPct val="100000"/>
              </a:lnSpc>
              <a:spcBef>
                <a:spcPts val="0"/>
              </a:spcBef>
              <a:spcAft>
                <a:spcPts val="0"/>
              </a:spcAft>
              <a:buNone/>
            </a:pPr>
            <a:r>
              <a:t/>
            </a:r>
            <a:endParaRPr b="1" sz="1679"/>
          </a:p>
        </p:txBody>
      </p:sp>
      <p:sp>
        <p:nvSpPr>
          <p:cNvPr id="424" name="Google Shape;424;g312bbe4f45b_0_3"/>
          <p:cNvSpPr txBox="1"/>
          <p:nvPr>
            <p:ph type="title"/>
          </p:nvPr>
        </p:nvSpPr>
        <p:spPr>
          <a:xfrm>
            <a:off x="1293775" y="1410075"/>
            <a:ext cx="10332300" cy="281400"/>
          </a:xfrm>
          <a:prstGeom prst="rect">
            <a:avLst/>
          </a:prstGeom>
          <a:solidFill>
            <a:schemeClr val="dk2"/>
          </a:solidFill>
          <a:ln>
            <a:noFill/>
          </a:ln>
        </p:spPr>
        <p:txBody>
          <a:bodyPr anchorCtr="0" anchor="t" bIns="45700" lIns="0" spcFirstLastPara="1" rIns="91425" wrap="square" tIns="0">
            <a:noAutofit/>
          </a:bodyPr>
          <a:lstStyle/>
          <a:p>
            <a:pPr indent="0" lvl="0" marL="0" rtl="0" algn="ctr">
              <a:spcBef>
                <a:spcPts val="0"/>
              </a:spcBef>
              <a:spcAft>
                <a:spcPts val="0"/>
              </a:spcAft>
              <a:buClr>
                <a:schemeClr val="dk1"/>
              </a:buClr>
              <a:buSzPts val="2400"/>
              <a:buFont typeface="Calibri"/>
              <a:buNone/>
            </a:pPr>
            <a:r>
              <a:rPr lang="en-US" sz="1700">
                <a:solidFill>
                  <a:schemeClr val="lt1"/>
                </a:solidFill>
              </a:rPr>
              <a:t>Rolling Window</a:t>
            </a:r>
            <a:endParaRPr sz="1700">
              <a:solidFill>
                <a:schemeClr val="lt1"/>
              </a:solidFill>
            </a:endParaRPr>
          </a:p>
          <a:p>
            <a:pPr indent="0" lvl="0" marL="0" rtl="0" algn="l">
              <a:spcBef>
                <a:spcPts val="0"/>
              </a:spcBef>
              <a:spcAft>
                <a:spcPts val="0"/>
              </a:spcAft>
              <a:buClr>
                <a:schemeClr val="dk1"/>
              </a:buClr>
              <a:buSzPts val="2400"/>
              <a:buFont typeface="Calibri"/>
              <a:buNone/>
            </a:pPr>
            <a:r>
              <a:t/>
            </a:r>
            <a:endParaRPr sz="1700">
              <a:solidFill>
                <a:schemeClr val="lt1"/>
              </a:solidFill>
            </a:endParaRPr>
          </a:p>
        </p:txBody>
      </p:sp>
      <p:pic>
        <p:nvPicPr>
          <p:cNvPr id="425" name="Google Shape;425;g312bbe4f45b_0_3"/>
          <p:cNvPicPr preferRelativeResize="0"/>
          <p:nvPr/>
        </p:nvPicPr>
        <p:blipFill>
          <a:blip r:embed="rId3">
            <a:alphaModFix/>
          </a:blip>
          <a:stretch>
            <a:fillRect/>
          </a:stretch>
        </p:blipFill>
        <p:spPr>
          <a:xfrm>
            <a:off x="773125" y="1895326"/>
            <a:ext cx="5215051" cy="2530975"/>
          </a:xfrm>
          <a:prstGeom prst="rect">
            <a:avLst/>
          </a:prstGeom>
          <a:noFill/>
          <a:ln>
            <a:noFill/>
          </a:ln>
        </p:spPr>
      </p:pic>
      <p:pic>
        <p:nvPicPr>
          <p:cNvPr id="426" name="Google Shape;426;g312bbe4f45b_0_3"/>
          <p:cNvPicPr preferRelativeResize="0"/>
          <p:nvPr/>
        </p:nvPicPr>
        <p:blipFill>
          <a:blip r:embed="rId4">
            <a:alphaModFix/>
          </a:blip>
          <a:stretch>
            <a:fillRect/>
          </a:stretch>
        </p:blipFill>
        <p:spPr>
          <a:xfrm>
            <a:off x="5988163" y="2027950"/>
            <a:ext cx="2673175" cy="2802100"/>
          </a:xfrm>
          <a:prstGeom prst="rect">
            <a:avLst/>
          </a:prstGeom>
          <a:noFill/>
          <a:ln>
            <a:noFill/>
          </a:ln>
        </p:spPr>
      </p:pic>
      <p:pic>
        <p:nvPicPr>
          <p:cNvPr id="427" name="Google Shape;427;g312bbe4f45b_0_3"/>
          <p:cNvPicPr preferRelativeResize="0"/>
          <p:nvPr/>
        </p:nvPicPr>
        <p:blipFill>
          <a:blip r:embed="rId5">
            <a:alphaModFix/>
          </a:blip>
          <a:stretch>
            <a:fillRect/>
          </a:stretch>
        </p:blipFill>
        <p:spPr>
          <a:xfrm>
            <a:off x="8661350" y="2135725"/>
            <a:ext cx="3386600" cy="2923997"/>
          </a:xfrm>
          <a:prstGeom prst="rect">
            <a:avLst/>
          </a:prstGeom>
          <a:noFill/>
          <a:ln>
            <a:noFill/>
          </a:ln>
        </p:spPr>
      </p:pic>
      <p:sp>
        <p:nvSpPr>
          <p:cNvPr id="428" name="Google Shape;428;g312bbe4f45b_0_3"/>
          <p:cNvSpPr txBox="1"/>
          <p:nvPr>
            <p:ph type="title"/>
          </p:nvPr>
        </p:nvSpPr>
        <p:spPr>
          <a:xfrm>
            <a:off x="5988175" y="1772925"/>
            <a:ext cx="2444400" cy="281400"/>
          </a:xfrm>
          <a:prstGeom prst="rect">
            <a:avLst/>
          </a:prstGeom>
          <a:solidFill>
            <a:schemeClr val="dk2"/>
          </a:solidFill>
          <a:ln>
            <a:noFill/>
          </a:ln>
        </p:spPr>
        <p:txBody>
          <a:bodyPr anchorCtr="0" anchor="t" bIns="45700" lIns="0" spcFirstLastPara="1" rIns="91425" wrap="square" tIns="0">
            <a:noAutofit/>
          </a:bodyPr>
          <a:lstStyle/>
          <a:p>
            <a:pPr indent="0" lvl="0" marL="0" rtl="0" algn="ctr">
              <a:spcBef>
                <a:spcPts val="0"/>
              </a:spcBef>
              <a:spcAft>
                <a:spcPts val="0"/>
              </a:spcAft>
              <a:buClr>
                <a:schemeClr val="dk1"/>
              </a:buClr>
              <a:buSzPts val="2400"/>
              <a:buFont typeface="Calibri"/>
              <a:buNone/>
            </a:pPr>
            <a:r>
              <a:rPr lang="en-US" sz="1700">
                <a:solidFill>
                  <a:schemeClr val="lt1"/>
                </a:solidFill>
              </a:rPr>
              <a:t>Out of Sample</a:t>
            </a:r>
            <a:endParaRPr sz="1700">
              <a:solidFill>
                <a:schemeClr val="lt1"/>
              </a:solidFill>
            </a:endParaRPr>
          </a:p>
        </p:txBody>
      </p:sp>
      <p:sp>
        <p:nvSpPr>
          <p:cNvPr id="429" name="Google Shape;429;g312bbe4f45b_0_3"/>
          <p:cNvSpPr txBox="1"/>
          <p:nvPr>
            <p:ph type="title"/>
          </p:nvPr>
        </p:nvSpPr>
        <p:spPr>
          <a:xfrm>
            <a:off x="8792075" y="1772900"/>
            <a:ext cx="2834100" cy="281400"/>
          </a:xfrm>
          <a:prstGeom prst="rect">
            <a:avLst/>
          </a:prstGeom>
          <a:solidFill>
            <a:schemeClr val="dk2"/>
          </a:solidFill>
          <a:ln>
            <a:noFill/>
          </a:ln>
        </p:spPr>
        <p:txBody>
          <a:bodyPr anchorCtr="0" anchor="t" bIns="45700" lIns="0" spcFirstLastPara="1" rIns="91425" wrap="square" tIns="0">
            <a:noAutofit/>
          </a:bodyPr>
          <a:lstStyle/>
          <a:p>
            <a:pPr indent="0" lvl="0" marL="0" rtl="0" algn="ctr">
              <a:spcBef>
                <a:spcPts val="0"/>
              </a:spcBef>
              <a:spcAft>
                <a:spcPts val="0"/>
              </a:spcAft>
              <a:buClr>
                <a:schemeClr val="dk1"/>
              </a:buClr>
              <a:buSzPts val="2400"/>
              <a:buFont typeface="Calibri"/>
              <a:buNone/>
            </a:pPr>
            <a:r>
              <a:rPr lang="en-US" sz="1700">
                <a:solidFill>
                  <a:schemeClr val="lt1"/>
                </a:solidFill>
              </a:rPr>
              <a:t>In Sample</a:t>
            </a:r>
            <a:endParaRPr sz="17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303a3f50ffa_2_34"/>
          <p:cNvSpPr txBox="1"/>
          <p:nvPr>
            <p:ph type="title"/>
          </p:nvPr>
        </p:nvSpPr>
        <p:spPr>
          <a:xfrm>
            <a:off x="1293774" y="744474"/>
            <a:ext cx="10288500" cy="8139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a:t>Overall conclusion </a:t>
            </a:r>
            <a:endParaRPr sz="1700"/>
          </a:p>
        </p:txBody>
      </p:sp>
      <p:sp>
        <p:nvSpPr>
          <p:cNvPr id="435" name="Google Shape;435;g303a3f50ffa_2_34"/>
          <p:cNvSpPr txBox="1"/>
          <p:nvPr>
            <p:ph idx="1" type="body"/>
          </p:nvPr>
        </p:nvSpPr>
        <p:spPr>
          <a:xfrm>
            <a:off x="1293775" y="1645925"/>
            <a:ext cx="10288500" cy="50775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SzPts val="2400"/>
              <a:buNone/>
            </a:pPr>
            <a:r>
              <a:rPr b="1" lang="en-US" sz="1600">
                <a:solidFill>
                  <a:schemeClr val="dk1"/>
                </a:solidFill>
              </a:rPr>
              <a:t>Objective: </a:t>
            </a:r>
            <a:r>
              <a:rPr lang="en-US" sz="1600">
                <a:solidFill>
                  <a:schemeClr val="dk1"/>
                </a:solidFill>
              </a:rPr>
              <a:t>To identify the best model that will be effective in predicting Bitcoin returns </a:t>
            </a:r>
            <a:endParaRPr sz="1600">
              <a:solidFill>
                <a:schemeClr val="dk1"/>
              </a:solidFill>
            </a:endParaRPr>
          </a:p>
          <a:p>
            <a:pPr indent="0" lvl="0" marL="0" rtl="0" algn="l">
              <a:spcBef>
                <a:spcPts val="0"/>
              </a:spcBef>
              <a:spcAft>
                <a:spcPts val="0"/>
              </a:spcAft>
              <a:buSzPts val="2400"/>
              <a:buNone/>
            </a:pPr>
            <a:r>
              <a:rPr b="1" lang="en-US" sz="1600">
                <a:solidFill>
                  <a:schemeClr val="dk1"/>
                </a:solidFill>
              </a:rPr>
              <a:t>Findings:</a:t>
            </a:r>
            <a:r>
              <a:rPr lang="en-US" sz="1600">
                <a:solidFill>
                  <a:schemeClr val="dk1"/>
                </a:solidFill>
              </a:rPr>
              <a:t> Comparing the various metrics across the various models, ARIMAX model yields the best result in predicting Bitcoin’s return</a:t>
            </a:r>
            <a:endParaRPr sz="1600">
              <a:solidFill>
                <a:schemeClr val="dk1"/>
              </a:solidFill>
            </a:endParaRPr>
          </a:p>
          <a:p>
            <a:pPr indent="0" lvl="0" marL="0" rtl="0" algn="l">
              <a:spcBef>
                <a:spcPts val="0"/>
              </a:spcBef>
              <a:spcAft>
                <a:spcPts val="0"/>
              </a:spcAft>
              <a:buSzPts val="2400"/>
              <a:buNone/>
            </a:pPr>
            <a:r>
              <a:t/>
            </a:r>
            <a:endParaRPr sz="1600">
              <a:solidFill>
                <a:schemeClr val="dk1"/>
              </a:solidFill>
            </a:endParaRPr>
          </a:p>
          <a:p>
            <a:pPr indent="0" lvl="0" marL="0" rtl="0" algn="l">
              <a:spcBef>
                <a:spcPts val="0"/>
              </a:spcBef>
              <a:spcAft>
                <a:spcPts val="0"/>
              </a:spcAft>
              <a:buSzPts val="2400"/>
              <a:buNone/>
            </a:pPr>
            <a:r>
              <a:t/>
            </a:r>
            <a:endParaRPr sz="1600">
              <a:solidFill>
                <a:schemeClr val="dk1"/>
              </a:solidFill>
            </a:endParaRPr>
          </a:p>
          <a:p>
            <a:pPr indent="0" lvl="0" marL="0" rtl="0" algn="l">
              <a:spcBef>
                <a:spcPts val="0"/>
              </a:spcBef>
              <a:spcAft>
                <a:spcPts val="0"/>
              </a:spcAft>
              <a:buSzPts val="2400"/>
              <a:buNone/>
            </a:pPr>
            <a:r>
              <a:t/>
            </a:r>
            <a:endParaRPr sz="1600">
              <a:solidFill>
                <a:schemeClr val="dk1"/>
              </a:solidFill>
            </a:endParaRPr>
          </a:p>
          <a:p>
            <a:pPr indent="0" lvl="0" marL="0" rtl="0" algn="l">
              <a:spcBef>
                <a:spcPts val="0"/>
              </a:spcBef>
              <a:spcAft>
                <a:spcPts val="0"/>
              </a:spcAft>
              <a:buSzPts val="2400"/>
              <a:buNone/>
            </a:pPr>
            <a:r>
              <a:t/>
            </a:r>
            <a:endParaRPr sz="1600">
              <a:solidFill>
                <a:schemeClr val="dk1"/>
              </a:solidFill>
            </a:endParaRPr>
          </a:p>
          <a:p>
            <a:pPr indent="0" lvl="0" marL="0" rtl="0" algn="l">
              <a:spcBef>
                <a:spcPts val="0"/>
              </a:spcBef>
              <a:spcAft>
                <a:spcPts val="0"/>
              </a:spcAft>
              <a:buSzPts val="2400"/>
              <a:buNone/>
            </a:pPr>
            <a:r>
              <a:t/>
            </a:r>
            <a:endParaRPr sz="1600">
              <a:solidFill>
                <a:schemeClr val="dk1"/>
              </a:solidFill>
            </a:endParaRPr>
          </a:p>
          <a:p>
            <a:pPr indent="0" lvl="0" marL="0" rtl="0" algn="l">
              <a:spcBef>
                <a:spcPts val="0"/>
              </a:spcBef>
              <a:spcAft>
                <a:spcPts val="0"/>
              </a:spcAft>
              <a:buSzPts val="2400"/>
              <a:buNone/>
            </a:pPr>
            <a:r>
              <a:t/>
            </a:r>
            <a:endParaRPr sz="1600">
              <a:solidFill>
                <a:schemeClr val="dk1"/>
              </a:solidFill>
            </a:endParaRPr>
          </a:p>
          <a:p>
            <a:pPr indent="0" lvl="0" marL="0" rtl="0" algn="l">
              <a:spcBef>
                <a:spcPts val="0"/>
              </a:spcBef>
              <a:spcAft>
                <a:spcPts val="0"/>
              </a:spcAft>
              <a:buSzPts val="2400"/>
              <a:buNone/>
            </a:pPr>
            <a:r>
              <a:t/>
            </a:r>
            <a:endParaRPr sz="500">
              <a:solidFill>
                <a:schemeClr val="dk1"/>
              </a:solidFill>
            </a:endParaRPr>
          </a:p>
          <a:p>
            <a:pPr indent="0" lvl="0" marL="0" rtl="0" algn="l">
              <a:spcBef>
                <a:spcPts val="0"/>
              </a:spcBef>
              <a:spcAft>
                <a:spcPts val="0"/>
              </a:spcAft>
              <a:buClr>
                <a:srgbClr val="000000"/>
              </a:buClr>
              <a:buSzPts val="2400"/>
              <a:buFont typeface="Arial"/>
              <a:buNone/>
            </a:pPr>
            <a:r>
              <a:t/>
            </a:r>
            <a:endParaRPr sz="500">
              <a:solidFill>
                <a:schemeClr val="dk1"/>
              </a:solidFill>
            </a:endParaRPr>
          </a:p>
          <a:p>
            <a:pPr indent="0" lvl="0" marL="0" rtl="0" algn="l">
              <a:spcBef>
                <a:spcPts val="0"/>
              </a:spcBef>
              <a:spcAft>
                <a:spcPts val="0"/>
              </a:spcAft>
              <a:buClr>
                <a:srgbClr val="000000"/>
              </a:buClr>
              <a:buSzPts val="2400"/>
              <a:buFont typeface="Arial"/>
              <a:buNone/>
            </a:pPr>
            <a:r>
              <a:t/>
            </a:r>
            <a:endParaRPr sz="500">
              <a:solidFill>
                <a:schemeClr val="dk1"/>
              </a:solidFill>
            </a:endParaRPr>
          </a:p>
          <a:p>
            <a:pPr indent="0" lvl="0" marL="0" rtl="0" algn="l">
              <a:spcBef>
                <a:spcPts val="0"/>
              </a:spcBef>
              <a:spcAft>
                <a:spcPts val="0"/>
              </a:spcAft>
              <a:buClr>
                <a:srgbClr val="000000"/>
              </a:buClr>
              <a:buSzPts val="2400"/>
              <a:buFont typeface="Arial"/>
              <a:buNone/>
            </a:pPr>
            <a:r>
              <a:rPr b="1" lang="en-US" sz="1600">
                <a:solidFill>
                  <a:schemeClr val="dk1"/>
                </a:solidFill>
              </a:rPr>
              <a:t>Overall conclusion: </a:t>
            </a:r>
            <a:r>
              <a:rPr lang="en-US" sz="1600">
                <a:solidFill>
                  <a:schemeClr val="dk1"/>
                </a:solidFill>
              </a:rPr>
              <a:t>ARIMAX yields the best model in predicting Bitcoin returns, with the highest R</a:t>
            </a:r>
            <a:r>
              <a:rPr baseline="30000" lang="en-US" sz="1600">
                <a:solidFill>
                  <a:schemeClr val="dk1"/>
                </a:solidFill>
              </a:rPr>
              <a:t>2</a:t>
            </a:r>
            <a:r>
              <a:rPr lang="en-US" sz="1600">
                <a:solidFill>
                  <a:schemeClr val="dk1"/>
                </a:solidFill>
              </a:rPr>
              <a:t> and lowest RSME, MAE and AIC metric.</a:t>
            </a:r>
            <a:endParaRPr sz="1600">
              <a:solidFill>
                <a:schemeClr val="dk1"/>
              </a:solidFill>
            </a:endParaRPr>
          </a:p>
          <a:p>
            <a:pPr indent="0" lvl="0" marL="0" rtl="0" algn="l">
              <a:spcBef>
                <a:spcPts val="0"/>
              </a:spcBef>
              <a:spcAft>
                <a:spcPts val="0"/>
              </a:spcAft>
              <a:buClr>
                <a:srgbClr val="000000"/>
              </a:buClr>
              <a:buSzPts val="2400"/>
              <a:buFont typeface="Arial"/>
              <a:buNone/>
            </a:pPr>
            <a:r>
              <a:rPr b="1" lang="en-US" sz="1600">
                <a:solidFill>
                  <a:schemeClr val="dk1"/>
                </a:solidFill>
              </a:rPr>
              <a:t>Intuition: </a:t>
            </a:r>
            <a:r>
              <a:rPr lang="en-US" sz="1600">
                <a:solidFill>
                  <a:schemeClr val="dk1"/>
                </a:solidFill>
              </a:rPr>
              <a:t>ARIMAX includes exogenous variables, enabling the model to capture broader effects of market conditions. This suggests that macroeconomic factors do impact Bitcoin’s overall returns. The model is further enhanced by SARIMA, which identifies an underlying weak seasonal pattern, leading to improved results.</a:t>
            </a:r>
            <a:endParaRPr sz="1600">
              <a:solidFill>
                <a:schemeClr val="dk1"/>
              </a:solidFill>
            </a:endParaRPr>
          </a:p>
          <a:p>
            <a:pPr indent="0" lvl="0" marL="0" rtl="0" algn="l">
              <a:spcBef>
                <a:spcPts val="0"/>
              </a:spcBef>
              <a:spcAft>
                <a:spcPts val="0"/>
              </a:spcAft>
              <a:buClr>
                <a:srgbClr val="000000"/>
              </a:buClr>
              <a:buSzPts val="2400"/>
              <a:buFont typeface="Arial"/>
              <a:buNone/>
            </a:pPr>
            <a:r>
              <a:t/>
            </a:r>
            <a:endParaRPr sz="500">
              <a:solidFill>
                <a:schemeClr val="dk1"/>
              </a:solidFill>
            </a:endParaRPr>
          </a:p>
          <a:p>
            <a:pPr indent="0" lvl="0" marL="0" rtl="0" algn="l">
              <a:spcBef>
                <a:spcPts val="0"/>
              </a:spcBef>
              <a:spcAft>
                <a:spcPts val="0"/>
              </a:spcAft>
              <a:buClr>
                <a:srgbClr val="000000"/>
              </a:buClr>
              <a:buSzPts val="2400"/>
              <a:buFont typeface="Arial"/>
              <a:buNone/>
            </a:pPr>
            <a:r>
              <a:rPr b="1" lang="en-US" sz="1600">
                <a:solidFill>
                  <a:schemeClr val="dk1"/>
                </a:solidFill>
              </a:rPr>
              <a:t>Improvements for future development: </a:t>
            </a:r>
            <a:r>
              <a:rPr lang="en-US" sz="1600">
                <a:solidFill>
                  <a:schemeClr val="dk1"/>
                </a:solidFill>
              </a:rPr>
              <a:t>Considering that (1) features such as Bitcoin, Ethereum or index returns are negatively skewed with heavy left tails, and (2) that the nature of Bitcoin returns are volatile, a combination model could be applied. For instance, ARIMAX + GARCH model could be considered to minimise the data’s overall negative skewness and volatility. Other models to consider is LSTM and some double machine learning. </a:t>
            </a:r>
            <a:endParaRPr sz="1600">
              <a:solidFill>
                <a:schemeClr val="dk1"/>
              </a:solidFill>
            </a:endParaRPr>
          </a:p>
        </p:txBody>
      </p:sp>
      <p:graphicFrame>
        <p:nvGraphicFramePr>
          <p:cNvPr id="436" name="Google Shape;436;g303a3f50ffa_2_34"/>
          <p:cNvGraphicFramePr/>
          <p:nvPr/>
        </p:nvGraphicFramePr>
        <p:xfrm>
          <a:off x="1293775" y="2575975"/>
          <a:ext cx="3000000" cy="3000000"/>
        </p:xfrm>
        <a:graphic>
          <a:graphicData uri="http://schemas.openxmlformats.org/drawingml/2006/table">
            <a:tbl>
              <a:tblPr>
                <a:noFill/>
                <a:tableStyleId>{E8315F67-968B-4C30-918D-B57F2960E3E4}</a:tableStyleId>
              </a:tblPr>
              <a:tblGrid>
                <a:gridCol w="1114300"/>
                <a:gridCol w="1114300"/>
                <a:gridCol w="1047150"/>
                <a:gridCol w="1181550"/>
                <a:gridCol w="1114300"/>
                <a:gridCol w="1114300"/>
                <a:gridCol w="1063925"/>
                <a:gridCol w="1164675"/>
                <a:gridCol w="1164675"/>
              </a:tblGrid>
              <a:tr h="100000">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Train/Test</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gridSpan="7">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Dynamic Rolling Window</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hMerge="1"/>
                <a:tc hMerge="1"/>
                <a:tc hMerge="1"/>
                <a:tc hMerge="1"/>
                <a:tc hMerge="1"/>
                <a:tc hMerge="1"/>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80/20</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r>
              <a:tr h="114875">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Metrics</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ARIMA</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SARIMA</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Auto-</a:t>
                      </a:r>
                      <a:r>
                        <a:rPr b="1" lang="en-US">
                          <a:solidFill>
                            <a:schemeClr val="dk1"/>
                          </a:solidFill>
                          <a:latin typeface="Calibri"/>
                          <a:ea typeface="Calibri"/>
                          <a:cs typeface="Calibri"/>
                          <a:sym typeface="Calibri"/>
                        </a:rPr>
                        <a:t>ARIMA</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VAR</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VECM</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ARIMAX</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Multi OLS</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Multi OLS</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1DBD4"/>
                    </a:solidFill>
                  </a:tcPr>
                </a:tc>
              </a:tr>
              <a:tr h="217275">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R</a:t>
                      </a:r>
                      <a:r>
                        <a:rPr b="1" baseline="30000" lang="en-US">
                          <a:solidFill>
                            <a:schemeClr val="dk1"/>
                          </a:solidFill>
                          <a:latin typeface="Calibri"/>
                          <a:ea typeface="Calibri"/>
                          <a:cs typeface="Calibri"/>
                          <a:sym typeface="Calibri"/>
                        </a:rPr>
                        <a:t>2</a:t>
                      </a:r>
                      <a:endParaRPr b="1" baseline="30000">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0.724</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0.848</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0.708</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0.710</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0.693</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0.946</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0.647</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0.689</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275">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RMSE</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0.0503</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0.0373</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0.05</a:t>
                      </a:r>
                      <a:r>
                        <a:rPr lang="en-US">
                          <a:solidFill>
                            <a:schemeClr val="dk1"/>
                          </a:solidFill>
                          <a:latin typeface="Calibri"/>
                          <a:ea typeface="Calibri"/>
                          <a:cs typeface="Calibri"/>
                          <a:sym typeface="Calibri"/>
                        </a:rPr>
                        <a:t>2</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0.051</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0.053</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0.0224</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0.057</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0.1146</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7275">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MAE</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0.034</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0.025</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0.03</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0.03</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0.03</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0.025</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0.0416</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0.0778</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Mean AIC</a:t>
                      </a:r>
                      <a:endParaRPr b="1">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-330.92</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-375.748</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-333.15</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-14.5</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-378.9</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303a3f50ffa_2_40"/>
          <p:cNvSpPr txBox="1"/>
          <p:nvPr>
            <p:ph type="title"/>
          </p:nvPr>
        </p:nvSpPr>
        <p:spPr>
          <a:xfrm>
            <a:off x="1293775" y="744475"/>
            <a:ext cx="10288500" cy="5673600"/>
          </a:xfrm>
          <a:prstGeom prst="rect">
            <a:avLst/>
          </a:prstGeom>
          <a:noFill/>
          <a:ln>
            <a:noFill/>
          </a:ln>
        </p:spPr>
        <p:txBody>
          <a:bodyPr anchorCtr="0" anchor="ctr" bIns="45700" lIns="0" spcFirstLastPara="1" rIns="91425" wrap="square" tIns="0">
            <a:noAutofit/>
          </a:bodyPr>
          <a:lstStyle/>
          <a:p>
            <a:pPr indent="0" lvl="0" marL="0" rtl="0" algn="l">
              <a:spcBef>
                <a:spcPts val="0"/>
              </a:spcBef>
              <a:spcAft>
                <a:spcPts val="0"/>
              </a:spcAft>
              <a:buClr>
                <a:schemeClr val="dk1"/>
              </a:buClr>
              <a:buSzPts val="2400"/>
              <a:buFont typeface="Calibri"/>
              <a:buNone/>
            </a:pPr>
            <a:r>
              <a:rPr lang="en-US" sz="5000"/>
              <a:t>Thank You </a:t>
            </a:r>
            <a:endParaRPr sz="5000"/>
          </a:p>
          <a:p>
            <a:pPr indent="0" lvl="0" marL="0" rtl="0" algn="l">
              <a:spcBef>
                <a:spcPts val="0"/>
              </a:spcBef>
              <a:spcAft>
                <a:spcPts val="0"/>
              </a:spcAft>
              <a:buClr>
                <a:schemeClr val="dk1"/>
              </a:buClr>
              <a:buSzPts val="2400"/>
              <a:buFont typeface="Calibri"/>
              <a:buNone/>
            </a:pPr>
            <a:r>
              <a:rPr lang="en-US" sz="2000"/>
              <a:t>Q&amp;A</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03a38ff5ed_2_93"/>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(Extracting Historical Information)</a:t>
            </a:r>
            <a:endParaRPr/>
          </a:p>
        </p:txBody>
      </p:sp>
      <p:sp>
        <p:nvSpPr>
          <p:cNvPr id="201" name="Google Shape;201;g303a38ff5ed_2_93"/>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285750" lvl="0" marL="392430" marR="0" rtl="0" algn="l">
              <a:lnSpc>
                <a:spcPct val="100000"/>
              </a:lnSpc>
              <a:spcBef>
                <a:spcPts val="0"/>
              </a:spcBef>
              <a:spcAft>
                <a:spcPts val="0"/>
              </a:spcAft>
              <a:buSzPts val="1680"/>
              <a:buChar char="•"/>
            </a:pPr>
            <a:r>
              <a:rPr lang="en-US"/>
              <a:t>Using</a:t>
            </a:r>
            <a:r>
              <a:rPr lang="en-US"/>
              <a:t> yfinance and Dune, the historical data of the various features were obtained</a:t>
            </a:r>
            <a:endParaRPr/>
          </a:p>
          <a:p>
            <a:pPr indent="-335280" lvl="0" marL="800100" marR="0" rtl="0" algn="l">
              <a:lnSpc>
                <a:spcPct val="100000"/>
              </a:lnSpc>
              <a:spcBef>
                <a:spcPts val="0"/>
              </a:spcBef>
              <a:spcAft>
                <a:spcPts val="0"/>
              </a:spcAft>
              <a:buSzPts val="1680"/>
              <a:buFont typeface="Noto Sans Symbols"/>
              <a:buChar char="❖"/>
            </a:pPr>
            <a:r>
              <a:rPr lang="en-US"/>
              <a:t>For features with price information, the relevant closing prices were obtained</a:t>
            </a:r>
            <a:endParaRPr/>
          </a:p>
          <a:p>
            <a:pPr indent="-335280" lvl="0" marL="800100" marR="0" rtl="0" algn="l">
              <a:lnSpc>
                <a:spcPct val="100000"/>
              </a:lnSpc>
              <a:spcBef>
                <a:spcPts val="0"/>
              </a:spcBef>
              <a:spcAft>
                <a:spcPts val="0"/>
              </a:spcAft>
              <a:buSzPts val="1680"/>
              <a:buFont typeface="Noto Sans Symbols"/>
              <a:buChar char="❖"/>
            </a:pPr>
            <a:r>
              <a:rPr lang="en-US"/>
              <a:t>For </a:t>
            </a:r>
            <a:r>
              <a:rPr lang="en-US"/>
              <a:t>features such as Bitcoin active addresses and transaction count, no further extraction was required</a:t>
            </a:r>
            <a:endParaRPr/>
          </a:p>
          <a:p>
            <a:pPr indent="-241300" lvl="0" marL="482600" rtl="0" algn="l">
              <a:lnSpc>
                <a:spcPct val="100000"/>
              </a:lnSpc>
              <a:spcBef>
                <a:spcPts val="0"/>
              </a:spcBef>
              <a:spcAft>
                <a:spcPts val="0"/>
              </a:spcAft>
              <a:buSzPts val="1800"/>
              <a:buNone/>
            </a:pPr>
            <a:r>
              <a:t/>
            </a:r>
            <a:endParaRPr sz="500"/>
          </a:p>
          <a:p>
            <a:pPr indent="-285750" lvl="0" marL="392430" marR="0" rtl="0" algn="l">
              <a:lnSpc>
                <a:spcPct val="100000"/>
              </a:lnSpc>
              <a:spcBef>
                <a:spcPts val="0"/>
              </a:spcBef>
              <a:spcAft>
                <a:spcPts val="0"/>
              </a:spcAft>
              <a:buSzPts val="1680"/>
              <a:buChar char="•"/>
            </a:pPr>
            <a:r>
              <a:rPr lang="en-US"/>
              <a:t>Simple checks were made to ensure that there was no missing data were present.</a:t>
            </a:r>
            <a:endParaRPr/>
          </a:p>
          <a:p>
            <a:pPr indent="-285750" lvl="0" marL="392430" marR="0" rtl="0" algn="l">
              <a:lnSpc>
                <a:spcPct val="100000"/>
              </a:lnSpc>
              <a:spcBef>
                <a:spcPts val="0"/>
              </a:spcBef>
              <a:spcAft>
                <a:spcPts val="0"/>
              </a:spcAft>
              <a:buSzPts val="1680"/>
              <a:buChar char="•"/>
            </a:pPr>
            <a:r>
              <a:rPr lang="en-US"/>
              <a:t>As cryptocurrency are traded 24/7,  while indexes and commodities such as S&amp;P500 are traded only 5 days a week, the forward fill met</a:t>
            </a:r>
            <a:r>
              <a:rPr lang="en-US"/>
              <a:t>hod was used to fill in the missing price information over the weekend</a:t>
            </a:r>
            <a:endParaRPr/>
          </a:p>
          <a:p>
            <a:pPr indent="0" lvl="0" marL="457200" rtl="0" algn="l">
              <a:lnSpc>
                <a:spcPct val="100000"/>
              </a:lnSpc>
              <a:spcBef>
                <a:spcPts val="0"/>
              </a:spcBef>
              <a:spcAft>
                <a:spcPts val="0"/>
              </a:spcAft>
              <a:buSzPts val="1800"/>
              <a:buNone/>
            </a:pPr>
            <a:r>
              <a:t/>
            </a:r>
            <a:endParaRPr/>
          </a:p>
        </p:txBody>
      </p:sp>
      <p:pic>
        <p:nvPicPr>
          <p:cNvPr id="202" name="Google Shape;202;g303a38ff5ed_2_93"/>
          <p:cNvPicPr preferRelativeResize="0"/>
          <p:nvPr/>
        </p:nvPicPr>
        <p:blipFill>
          <a:blip r:embed="rId3">
            <a:alphaModFix/>
          </a:blip>
          <a:stretch>
            <a:fillRect/>
          </a:stretch>
        </p:blipFill>
        <p:spPr>
          <a:xfrm>
            <a:off x="1717850" y="3663796"/>
            <a:ext cx="9200976" cy="19576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03a38ff5ed_2_99"/>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(Data Visualization)</a:t>
            </a:r>
            <a:endParaRPr/>
          </a:p>
        </p:txBody>
      </p:sp>
      <p:sp>
        <p:nvSpPr>
          <p:cNvPr id="208" name="Google Shape;208;g303a38ff5ed_2_99"/>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285750" lvl="0" marL="392430" marR="0" rtl="0" algn="l">
              <a:lnSpc>
                <a:spcPct val="100000"/>
              </a:lnSpc>
              <a:spcBef>
                <a:spcPts val="0"/>
              </a:spcBef>
              <a:spcAft>
                <a:spcPts val="0"/>
              </a:spcAft>
              <a:buSzPts val="1680"/>
              <a:buChar char="•"/>
            </a:pPr>
            <a:r>
              <a:rPr lang="en-US"/>
              <a:t>Simple statistics was obtained for each of the relevant features</a:t>
            </a:r>
            <a:endParaRPr/>
          </a:p>
          <a:p>
            <a:pPr indent="-285750" lvl="0" marL="392430" marR="0" rtl="0" algn="l">
              <a:lnSpc>
                <a:spcPct val="100000"/>
              </a:lnSpc>
              <a:spcBef>
                <a:spcPts val="0"/>
              </a:spcBef>
              <a:spcAft>
                <a:spcPts val="0"/>
              </a:spcAft>
              <a:buSzPts val="1680"/>
              <a:buChar char="•"/>
            </a:pPr>
            <a:r>
              <a:rPr lang="en-US"/>
              <a:t>Stationarity test (both ADF and KPSS test) was performed to suggest whether further pre-processing will be required. Seasonality decomposition was also performed to visually identify whether trend and seasonality exist within the features </a:t>
            </a:r>
            <a:endParaRPr/>
          </a:p>
          <a:p>
            <a:pPr indent="-285750" lvl="0" marL="392430" marR="0" rtl="0" algn="l">
              <a:lnSpc>
                <a:spcPct val="100000"/>
              </a:lnSpc>
              <a:spcBef>
                <a:spcPts val="0"/>
              </a:spcBef>
              <a:spcAft>
                <a:spcPts val="0"/>
              </a:spcAft>
              <a:buSzPts val="1680"/>
              <a:buChar char="•"/>
            </a:pPr>
            <a:r>
              <a:rPr lang="en-US"/>
              <a:t>A simple visualiza</a:t>
            </a:r>
            <a:r>
              <a:rPr lang="en-US"/>
              <a:t>tion of the feature’s distribution was also obtained</a:t>
            </a:r>
            <a:endParaRPr/>
          </a:p>
          <a:p>
            <a:pPr indent="0" lvl="0" marL="457200" rtl="0" algn="l">
              <a:lnSpc>
                <a:spcPct val="100000"/>
              </a:lnSpc>
              <a:spcBef>
                <a:spcPts val="0"/>
              </a:spcBef>
              <a:spcAft>
                <a:spcPts val="0"/>
              </a:spcAft>
              <a:buSzPts val="1800"/>
              <a:buNone/>
            </a:pPr>
            <a:r>
              <a:t/>
            </a:r>
            <a:endParaRPr/>
          </a:p>
        </p:txBody>
      </p:sp>
      <p:pic>
        <p:nvPicPr>
          <p:cNvPr id="209" name="Google Shape;209;g303a38ff5ed_2_99"/>
          <p:cNvPicPr preferRelativeResize="0"/>
          <p:nvPr/>
        </p:nvPicPr>
        <p:blipFill rotWithShape="1">
          <a:blip r:embed="rId3">
            <a:alphaModFix/>
          </a:blip>
          <a:srcRect b="0" l="0" r="0" t="0"/>
          <a:stretch/>
        </p:blipFill>
        <p:spPr>
          <a:xfrm>
            <a:off x="1293773" y="2965611"/>
            <a:ext cx="4281387" cy="1060704"/>
          </a:xfrm>
          <a:prstGeom prst="rect">
            <a:avLst/>
          </a:prstGeom>
          <a:noFill/>
          <a:ln>
            <a:noFill/>
          </a:ln>
        </p:spPr>
      </p:pic>
      <p:pic>
        <p:nvPicPr>
          <p:cNvPr id="210" name="Google Shape;210;g303a38ff5ed_2_99"/>
          <p:cNvPicPr preferRelativeResize="0"/>
          <p:nvPr/>
        </p:nvPicPr>
        <p:blipFill rotWithShape="1">
          <a:blip r:embed="rId4">
            <a:alphaModFix/>
          </a:blip>
          <a:srcRect b="0" l="0" r="0" t="0"/>
          <a:stretch/>
        </p:blipFill>
        <p:spPr>
          <a:xfrm>
            <a:off x="4152900" y="4027247"/>
            <a:ext cx="1703427" cy="1149993"/>
          </a:xfrm>
          <a:prstGeom prst="rect">
            <a:avLst/>
          </a:prstGeom>
          <a:noFill/>
          <a:ln>
            <a:noFill/>
          </a:ln>
        </p:spPr>
      </p:pic>
      <p:pic>
        <p:nvPicPr>
          <p:cNvPr id="211" name="Google Shape;211;g303a38ff5ed_2_99"/>
          <p:cNvPicPr preferRelativeResize="0"/>
          <p:nvPr/>
        </p:nvPicPr>
        <p:blipFill rotWithShape="1">
          <a:blip r:embed="rId5">
            <a:alphaModFix/>
          </a:blip>
          <a:srcRect b="10168" l="0" r="0" t="0"/>
          <a:stretch/>
        </p:blipFill>
        <p:spPr>
          <a:xfrm>
            <a:off x="1319175" y="4028149"/>
            <a:ext cx="2808325" cy="2064450"/>
          </a:xfrm>
          <a:prstGeom prst="rect">
            <a:avLst/>
          </a:prstGeom>
          <a:noFill/>
          <a:ln>
            <a:noFill/>
          </a:ln>
        </p:spPr>
      </p:pic>
      <p:pic>
        <p:nvPicPr>
          <p:cNvPr id="212" name="Google Shape;212;g303a38ff5ed_2_99"/>
          <p:cNvPicPr preferRelativeResize="0"/>
          <p:nvPr/>
        </p:nvPicPr>
        <p:blipFill rotWithShape="1">
          <a:blip r:embed="rId6">
            <a:alphaModFix/>
          </a:blip>
          <a:srcRect b="0" l="0" r="0" t="0"/>
          <a:stretch/>
        </p:blipFill>
        <p:spPr>
          <a:xfrm>
            <a:off x="7078654" y="2965611"/>
            <a:ext cx="4503745" cy="1061636"/>
          </a:xfrm>
          <a:prstGeom prst="rect">
            <a:avLst/>
          </a:prstGeom>
          <a:noFill/>
          <a:ln>
            <a:noFill/>
          </a:ln>
        </p:spPr>
      </p:pic>
      <p:pic>
        <p:nvPicPr>
          <p:cNvPr id="213" name="Google Shape;213;g303a38ff5ed_2_99"/>
          <p:cNvPicPr preferRelativeResize="0"/>
          <p:nvPr/>
        </p:nvPicPr>
        <p:blipFill rotWithShape="1">
          <a:blip r:embed="rId7">
            <a:alphaModFix/>
          </a:blip>
          <a:srcRect b="0" l="0" r="0" t="0"/>
          <a:stretch/>
        </p:blipFill>
        <p:spPr>
          <a:xfrm>
            <a:off x="9886980" y="4021094"/>
            <a:ext cx="1688131" cy="1149993"/>
          </a:xfrm>
          <a:prstGeom prst="rect">
            <a:avLst/>
          </a:prstGeom>
          <a:noFill/>
          <a:ln>
            <a:noFill/>
          </a:ln>
        </p:spPr>
      </p:pic>
      <p:pic>
        <p:nvPicPr>
          <p:cNvPr id="214" name="Google Shape;214;g303a38ff5ed_2_99"/>
          <p:cNvPicPr preferRelativeResize="0"/>
          <p:nvPr/>
        </p:nvPicPr>
        <p:blipFill rotWithShape="1">
          <a:blip r:embed="rId8">
            <a:alphaModFix/>
          </a:blip>
          <a:srcRect b="7467" l="0" r="0" t="0"/>
          <a:stretch/>
        </p:blipFill>
        <p:spPr>
          <a:xfrm>
            <a:off x="7078650" y="4027250"/>
            <a:ext cx="2808325" cy="2116800"/>
          </a:xfrm>
          <a:prstGeom prst="rect">
            <a:avLst/>
          </a:prstGeom>
          <a:noFill/>
          <a:ln>
            <a:noFill/>
          </a:ln>
        </p:spPr>
      </p:pic>
      <p:pic>
        <p:nvPicPr>
          <p:cNvPr id="215" name="Google Shape;215;g303a38ff5ed_2_99"/>
          <p:cNvPicPr preferRelativeResize="0"/>
          <p:nvPr/>
        </p:nvPicPr>
        <p:blipFill>
          <a:blip r:embed="rId9">
            <a:alphaModFix/>
          </a:blip>
          <a:stretch>
            <a:fillRect/>
          </a:stretch>
        </p:blipFill>
        <p:spPr>
          <a:xfrm>
            <a:off x="1319175" y="6092600"/>
            <a:ext cx="2317149" cy="290275"/>
          </a:xfrm>
          <a:prstGeom prst="rect">
            <a:avLst/>
          </a:prstGeom>
          <a:noFill/>
          <a:ln>
            <a:noFill/>
          </a:ln>
        </p:spPr>
      </p:pic>
      <p:pic>
        <p:nvPicPr>
          <p:cNvPr id="216" name="Google Shape;216;g303a38ff5ed_2_99"/>
          <p:cNvPicPr preferRelativeResize="0"/>
          <p:nvPr/>
        </p:nvPicPr>
        <p:blipFill>
          <a:blip r:embed="rId10">
            <a:alphaModFix/>
          </a:blip>
          <a:stretch>
            <a:fillRect/>
          </a:stretch>
        </p:blipFill>
        <p:spPr>
          <a:xfrm>
            <a:off x="7078650" y="6091438"/>
            <a:ext cx="2331029" cy="2926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03a38ff5ed_2_110"/>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(Data Visualization)</a:t>
            </a:r>
            <a:endParaRPr/>
          </a:p>
        </p:txBody>
      </p:sp>
      <p:sp>
        <p:nvSpPr>
          <p:cNvPr id="222" name="Google Shape;222;g303a38ff5ed_2_110"/>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0" lvl="0" marL="457200" rtl="0" algn="l">
              <a:lnSpc>
                <a:spcPct val="100000"/>
              </a:lnSpc>
              <a:spcBef>
                <a:spcPts val="0"/>
              </a:spcBef>
              <a:spcAft>
                <a:spcPts val="0"/>
              </a:spcAft>
              <a:buSzPts val="1800"/>
              <a:buNone/>
            </a:pPr>
            <a:r>
              <a:t/>
            </a:r>
            <a:endParaRPr/>
          </a:p>
        </p:txBody>
      </p:sp>
      <p:pic>
        <p:nvPicPr>
          <p:cNvPr id="223" name="Google Shape;223;g303a38ff5ed_2_110"/>
          <p:cNvPicPr preferRelativeResize="0"/>
          <p:nvPr/>
        </p:nvPicPr>
        <p:blipFill rotWithShape="1">
          <a:blip r:embed="rId3">
            <a:alphaModFix/>
          </a:blip>
          <a:srcRect b="5926" l="0" r="0" t="0"/>
          <a:stretch/>
        </p:blipFill>
        <p:spPr>
          <a:xfrm>
            <a:off x="1306475" y="3429000"/>
            <a:ext cx="2808325" cy="2152126"/>
          </a:xfrm>
          <a:prstGeom prst="rect">
            <a:avLst/>
          </a:prstGeom>
          <a:noFill/>
          <a:ln>
            <a:noFill/>
          </a:ln>
        </p:spPr>
      </p:pic>
      <p:pic>
        <p:nvPicPr>
          <p:cNvPr id="224" name="Google Shape;224;g303a38ff5ed_2_110"/>
          <p:cNvPicPr preferRelativeResize="0"/>
          <p:nvPr/>
        </p:nvPicPr>
        <p:blipFill rotWithShape="1">
          <a:blip r:embed="rId4">
            <a:alphaModFix/>
          </a:blip>
          <a:srcRect b="0" l="0" r="0" t="0"/>
          <a:stretch/>
        </p:blipFill>
        <p:spPr>
          <a:xfrm>
            <a:off x="4114800" y="3429000"/>
            <a:ext cx="1540557" cy="1149993"/>
          </a:xfrm>
          <a:prstGeom prst="rect">
            <a:avLst/>
          </a:prstGeom>
          <a:noFill/>
          <a:ln>
            <a:noFill/>
          </a:ln>
        </p:spPr>
      </p:pic>
      <p:pic>
        <p:nvPicPr>
          <p:cNvPr id="225" name="Google Shape;225;g303a38ff5ed_2_110"/>
          <p:cNvPicPr preferRelativeResize="0"/>
          <p:nvPr/>
        </p:nvPicPr>
        <p:blipFill rotWithShape="1">
          <a:blip r:embed="rId5">
            <a:alphaModFix/>
          </a:blip>
          <a:srcRect b="0" l="0" r="0" t="0"/>
          <a:stretch/>
        </p:blipFill>
        <p:spPr>
          <a:xfrm>
            <a:off x="1306473" y="2288085"/>
            <a:ext cx="4445313" cy="1060704"/>
          </a:xfrm>
          <a:prstGeom prst="rect">
            <a:avLst/>
          </a:prstGeom>
          <a:noFill/>
          <a:ln>
            <a:noFill/>
          </a:ln>
        </p:spPr>
      </p:pic>
      <p:pic>
        <p:nvPicPr>
          <p:cNvPr id="226" name="Google Shape;226;g303a38ff5ed_2_110"/>
          <p:cNvPicPr preferRelativeResize="0"/>
          <p:nvPr/>
        </p:nvPicPr>
        <p:blipFill rotWithShape="1">
          <a:blip r:embed="rId6">
            <a:alphaModFix/>
          </a:blip>
          <a:srcRect b="0" l="0" r="0" t="0"/>
          <a:stretch/>
        </p:blipFill>
        <p:spPr>
          <a:xfrm>
            <a:off x="7078655" y="2288086"/>
            <a:ext cx="4454956" cy="1060704"/>
          </a:xfrm>
          <a:prstGeom prst="rect">
            <a:avLst/>
          </a:prstGeom>
          <a:noFill/>
          <a:ln>
            <a:noFill/>
          </a:ln>
        </p:spPr>
      </p:pic>
      <p:pic>
        <p:nvPicPr>
          <p:cNvPr id="227" name="Google Shape;227;g303a38ff5ed_2_110"/>
          <p:cNvPicPr preferRelativeResize="0"/>
          <p:nvPr/>
        </p:nvPicPr>
        <p:blipFill rotWithShape="1">
          <a:blip r:embed="rId7">
            <a:alphaModFix/>
          </a:blip>
          <a:srcRect b="0" l="0" r="0" t="0"/>
          <a:stretch/>
        </p:blipFill>
        <p:spPr>
          <a:xfrm>
            <a:off x="9899940" y="3428998"/>
            <a:ext cx="1628943" cy="1152000"/>
          </a:xfrm>
          <a:prstGeom prst="rect">
            <a:avLst/>
          </a:prstGeom>
          <a:noFill/>
          <a:ln>
            <a:noFill/>
          </a:ln>
        </p:spPr>
      </p:pic>
      <p:pic>
        <p:nvPicPr>
          <p:cNvPr id="228" name="Google Shape;228;g303a38ff5ed_2_110"/>
          <p:cNvPicPr preferRelativeResize="0"/>
          <p:nvPr/>
        </p:nvPicPr>
        <p:blipFill rotWithShape="1">
          <a:blip r:embed="rId8">
            <a:alphaModFix/>
          </a:blip>
          <a:srcRect b="6838" l="0" r="0" t="0"/>
          <a:stretch/>
        </p:blipFill>
        <p:spPr>
          <a:xfrm>
            <a:off x="7085138" y="3429000"/>
            <a:ext cx="2814799" cy="2131275"/>
          </a:xfrm>
          <a:prstGeom prst="rect">
            <a:avLst/>
          </a:prstGeom>
          <a:noFill/>
          <a:ln>
            <a:noFill/>
          </a:ln>
        </p:spPr>
      </p:pic>
      <p:pic>
        <p:nvPicPr>
          <p:cNvPr id="229" name="Google Shape;229;g303a38ff5ed_2_110"/>
          <p:cNvPicPr preferRelativeResize="0"/>
          <p:nvPr/>
        </p:nvPicPr>
        <p:blipFill>
          <a:blip r:embed="rId9">
            <a:alphaModFix/>
          </a:blip>
          <a:stretch>
            <a:fillRect/>
          </a:stretch>
        </p:blipFill>
        <p:spPr>
          <a:xfrm>
            <a:off x="1293775" y="5560275"/>
            <a:ext cx="2331111" cy="292608"/>
          </a:xfrm>
          <a:prstGeom prst="rect">
            <a:avLst/>
          </a:prstGeom>
          <a:noFill/>
          <a:ln>
            <a:noFill/>
          </a:ln>
        </p:spPr>
      </p:pic>
      <p:pic>
        <p:nvPicPr>
          <p:cNvPr id="230" name="Google Shape;230;g303a38ff5ed_2_110"/>
          <p:cNvPicPr preferRelativeResize="0"/>
          <p:nvPr/>
        </p:nvPicPr>
        <p:blipFill>
          <a:blip r:embed="rId10">
            <a:alphaModFix/>
          </a:blip>
          <a:stretch>
            <a:fillRect/>
          </a:stretch>
        </p:blipFill>
        <p:spPr>
          <a:xfrm>
            <a:off x="7085138" y="5560275"/>
            <a:ext cx="2331111" cy="2926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03a38ff5ed_2_121"/>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(Data Visualization)</a:t>
            </a:r>
            <a:endParaRPr/>
          </a:p>
        </p:txBody>
      </p:sp>
      <p:sp>
        <p:nvSpPr>
          <p:cNvPr id="236" name="Google Shape;236;g303a38ff5ed_2_121"/>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0" lvl="0" marL="457200" rtl="0" algn="l">
              <a:lnSpc>
                <a:spcPct val="100000"/>
              </a:lnSpc>
              <a:spcBef>
                <a:spcPts val="0"/>
              </a:spcBef>
              <a:spcAft>
                <a:spcPts val="0"/>
              </a:spcAft>
              <a:buSzPts val="1800"/>
              <a:buNone/>
            </a:pPr>
            <a:r>
              <a:t/>
            </a:r>
            <a:endParaRPr/>
          </a:p>
        </p:txBody>
      </p:sp>
      <p:pic>
        <p:nvPicPr>
          <p:cNvPr id="237" name="Google Shape;237;g303a38ff5ed_2_121"/>
          <p:cNvPicPr preferRelativeResize="0"/>
          <p:nvPr/>
        </p:nvPicPr>
        <p:blipFill rotWithShape="1">
          <a:blip r:embed="rId3">
            <a:alphaModFix/>
          </a:blip>
          <a:srcRect b="0" l="0" r="0" t="0"/>
          <a:stretch/>
        </p:blipFill>
        <p:spPr>
          <a:xfrm>
            <a:off x="7065955" y="2265938"/>
            <a:ext cx="4529145" cy="1082576"/>
          </a:xfrm>
          <a:prstGeom prst="rect">
            <a:avLst/>
          </a:prstGeom>
          <a:noFill/>
          <a:ln>
            <a:noFill/>
          </a:ln>
        </p:spPr>
      </p:pic>
      <p:pic>
        <p:nvPicPr>
          <p:cNvPr id="238" name="Google Shape;238;g303a38ff5ed_2_121"/>
          <p:cNvPicPr preferRelativeResize="0"/>
          <p:nvPr/>
        </p:nvPicPr>
        <p:blipFill rotWithShape="1">
          <a:blip r:embed="rId4">
            <a:alphaModFix/>
          </a:blip>
          <a:srcRect b="6542" l="0" r="0" t="0"/>
          <a:stretch/>
        </p:blipFill>
        <p:spPr>
          <a:xfrm>
            <a:off x="7065950" y="3429000"/>
            <a:ext cx="2809526" cy="2138025"/>
          </a:xfrm>
          <a:prstGeom prst="rect">
            <a:avLst/>
          </a:prstGeom>
          <a:noFill/>
          <a:ln>
            <a:noFill/>
          </a:ln>
        </p:spPr>
      </p:pic>
      <p:pic>
        <p:nvPicPr>
          <p:cNvPr id="239" name="Google Shape;239;g303a38ff5ed_2_121"/>
          <p:cNvPicPr preferRelativeResize="0"/>
          <p:nvPr/>
        </p:nvPicPr>
        <p:blipFill rotWithShape="1">
          <a:blip r:embed="rId5">
            <a:alphaModFix/>
          </a:blip>
          <a:srcRect b="0" l="0" r="0" t="0"/>
          <a:stretch/>
        </p:blipFill>
        <p:spPr>
          <a:xfrm>
            <a:off x="9875482" y="3392684"/>
            <a:ext cx="1785834" cy="1112603"/>
          </a:xfrm>
          <a:prstGeom prst="rect">
            <a:avLst/>
          </a:prstGeom>
          <a:noFill/>
          <a:ln>
            <a:noFill/>
          </a:ln>
        </p:spPr>
      </p:pic>
      <p:pic>
        <p:nvPicPr>
          <p:cNvPr id="240" name="Google Shape;240;g303a38ff5ed_2_121"/>
          <p:cNvPicPr preferRelativeResize="0"/>
          <p:nvPr/>
        </p:nvPicPr>
        <p:blipFill>
          <a:blip r:embed="rId6">
            <a:alphaModFix/>
          </a:blip>
          <a:stretch>
            <a:fillRect/>
          </a:stretch>
        </p:blipFill>
        <p:spPr>
          <a:xfrm>
            <a:off x="1293775" y="2288611"/>
            <a:ext cx="4306160" cy="1078992"/>
          </a:xfrm>
          <a:prstGeom prst="rect">
            <a:avLst/>
          </a:prstGeom>
          <a:noFill/>
          <a:ln>
            <a:noFill/>
          </a:ln>
        </p:spPr>
      </p:pic>
      <p:pic>
        <p:nvPicPr>
          <p:cNvPr id="241" name="Google Shape;241;g303a38ff5ed_2_121"/>
          <p:cNvPicPr preferRelativeResize="0"/>
          <p:nvPr/>
        </p:nvPicPr>
        <p:blipFill>
          <a:blip r:embed="rId7">
            <a:alphaModFix/>
          </a:blip>
          <a:stretch>
            <a:fillRect/>
          </a:stretch>
        </p:blipFill>
        <p:spPr>
          <a:xfrm>
            <a:off x="4130925" y="3348525"/>
            <a:ext cx="1636166" cy="1115568"/>
          </a:xfrm>
          <a:prstGeom prst="rect">
            <a:avLst/>
          </a:prstGeom>
          <a:noFill/>
          <a:ln>
            <a:noFill/>
          </a:ln>
        </p:spPr>
      </p:pic>
      <p:pic>
        <p:nvPicPr>
          <p:cNvPr id="242" name="Google Shape;242;g303a38ff5ed_2_121"/>
          <p:cNvPicPr preferRelativeResize="0"/>
          <p:nvPr/>
        </p:nvPicPr>
        <p:blipFill rotWithShape="1">
          <a:blip r:embed="rId8">
            <a:alphaModFix/>
          </a:blip>
          <a:srcRect b="6472" l="0" r="0" t="0"/>
          <a:stretch/>
        </p:blipFill>
        <p:spPr>
          <a:xfrm>
            <a:off x="1293775" y="3428999"/>
            <a:ext cx="2811775" cy="2138024"/>
          </a:xfrm>
          <a:prstGeom prst="rect">
            <a:avLst/>
          </a:prstGeom>
          <a:noFill/>
          <a:ln>
            <a:noFill/>
          </a:ln>
        </p:spPr>
      </p:pic>
      <p:pic>
        <p:nvPicPr>
          <p:cNvPr id="243" name="Google Shape;243;g303a38ff5ed_2_121"/>
          <p:cNvPicPr preferRelativeResize="0"/>
          <p:nvPr/>
        </p:nvPicPr>
        <p:blipFill>
          <a:blip r:embed="rId9">
            <a:alphaModFix/>
          </a:blip>
          <a:stretch>
            <a:fillRect/>
          </a:stretch>
        </p:blipFill>
        <p:spPr>
          <a:xfrm>
            <a:off x="1293775" y="5505625"/>
            <a:ext cx="2331111" cy="292608"/>
          </a:xfrm>
          <a:prstGeom prst="rect">
            <a:avLst/>
          </a:prstGeom>
          <a:noFill/>
          <a:ln>
            <a:noFill/>
          </a:ln>
        </p:spPr>
      </p:pic>
      <p:pic>
        <p:nvPicPr>
          <p:cNvPr id="244" name="Google Shape;244;g303a38ff5ed_2_121"/>
          <p:cNvPicPr preferRelativeResize="0"/>
          <p:nvPr/>
        </p:nvPicPr>
        <p:blipFill>
          <a:blip r:embed="rId10">
            <a:alphaModFix/>
          </a:blip>
          <a:stretch>
            <a:fillRect/>
          </a:stretch>
        </p:blipFill>
        <p:spPr>
          <a:xfrm>
            <a:off x="7065950" y="5505625"/>
            <a:ext cx="2331111" cy="2926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03a38ff5ed_2_132"/>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(Data Visualization)</a:t>
            </a:r>
            <a:endParaRPr/>
          </a:p>
        </p:txBody>
      </p:sp>
      <p:sp>
        <p:nvSpPr>
          <p:cNvPr id="250" name="Google Shape;250;g303a38ff5ed_2_132"/>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0" lvl="0" marL="457200" rtl="0" algn="l">
              <a:lnSpc>
                <a:spcPct val="100000"/>
              </a:lnSpc>
              <a:spcBef>
                <a:spcPts val="0"/>
              </a:spcBef>
              <a:spcAft>
                <a:spcPts val="0"/>
              </a:spcAft>
              <a:buSzPts val="1800"/>
              <a:buNone/>
            </a:pPr>
            <a:r>
              <a:t/>
            </a:r>
            <a:endParaRPr/>
          </a:p>
        </p:txBody>
      </p:sp>
      <p:pic>
        <p:nvPicPr>
          <p:cNvPr id="251" name="Google Shape;251;g303a38ff5ed_2_132"/>
          <p:cNvPicPr preferRelativeResize="0"/>
          <p:nvPr/>
        </p:nvPicPr>
        <p:blipFill rotWithShape="1">
          <a:blip r:embed="rId3">
            <a:alphaModFix/>
          </a:blip>
          <a:srcRect b="7706" l="0" r="0" t="0"/>
          <a:stretch/>
        </p:blipFill>
        <p:spPr>
          <a:xfrm>
            <a:off x="7065950" y="3429000"/>
            <a:ext cx="2837150" cy="2111300"/>
          </a:xfrm>
          <a:prstGeom prst="rect">
            <a:avLst/>
          </a:prstGeom>
          <a:noFill/>
          <a:ln>
            <a:noFill/>
          </a:ln>
        </p:spPr>
      </p:pic>
      <p:pic>
        <p:nvPicPr>
          <p:cNvPr id="252" name="Google Shape;252;g303a38ff5ed_2_132"/>
          <p:cNvPicPr preferRelativeResize="0"/>
          <p:nvPr/>
        </p:nvPicPr>
        <p:blipFill rotWithShape="1">
          <a:blip r:embed="rId4">
            <a:alphaModFix/>
          </a:blip>
          <a:srcRect b="0" l="0" r="0" t="0"/>
          <a:stretch/>
        </p:blipFill>
        <p:spPr>
          <a:xfrm>
            <a:off x="9903103" y="3348537"/>
            <a:ext cx="1581316" cy="1137689"/>
          </a:xfrm>
          <a:prstGeom prst="rect">
            <a:avLst/>
          </a:prstGeom>
          <a:noFill/>
          <a:ln>
            <a:noFill/>
          </a:ln>
        </p:spPr>
      </p:pic>
      <p:pic>
        <p:nvPicPr>
          <p:cNvPr id="253" name="Google Shape;253;g303a38ff5ed_2_132"/>
          <p:cNvPicPr preferRelativeResize="0"/>
          <p:nvPr/>
        </p:nvPicPr>
        <p:blipFill rotWithShape="1">
          <a:blip r:embed="rId5">
            <a:alphaModFix/>
          </a:blip>
          <a:srcRect b="0" l="0" r="0" t="0"/>
          <a:stretch/>
        </p:blipFill>
        <p:spPr>
          <a:xfrm>
            <a:off x="1293773" y="2265939"/>
            <a:ext cx="4529145" cy="1082576"/>
          </a:xfrm>
          <a:prstGeom prst="rect">
            <a:avLst/>
          </a:prstGeom>
          <a:noFill/>
          <a:ln>
            <a:noFill/>
          </a:ln>
        </p:spPr>
      </p:pic>
      <p:pic>
        <p:nvPicPr>
          <p:cNvPr id="254" name="Google Shape;254;g303a38ff5ed_2_132"/>
          <p:cNvPicPr preferRelativeResize="0"/>
          <p:nvPr/>
        </p:nvPicPr>
        <p:blipFill rotWithShape="1">
          <a:blip r:embed="rId6">
            <a:alphaModFix/>
          </a:blip>
          <a:srcRect b="0" l="0" r="0" t="0"/>
          <a:stretch/>
        </p:blipFill>
        <p:spPr>
          <a:xfrm>
            <a:off x="4104173" y="3428638"/>
            <a:ext cx="1670069" cy="1137689"/>
          </a:xfrm>
          <a:prstGeom prst="rect">
            <a:avLst/>
          </a:prstGeom>
          <a:noFill/>
          <a:ln>
            <a:noFill/>
          </a:ln>
        </p:spPr>
      </p:pic>
      <p:pic>
        <p:nvPicPr>
          <p:cNvPr id="255" name="Google Shape;255;g303a38ff5ed_2_132"/>
          <p:cNvPicPr preferRelativeResize="0"/>
          <p:nvPr/>
        </p:nvPicPr>
        <p:blipFill rotWithShape="1">
          <a:blip r:embed="rId7">
            <a:alphaModFix/>
          </a:blip>
          <a:srcRect b="7740" l="0" r="0" t="0"/>
          <a:stretch/>
        </p:blipFill>
        <p:spPr>
          <a:xfrm>
            <a:off x="1293775" y="3428649"/>
            <a:ext cx="2810400" cy="2111300"/>
          </a:xfrm>
          <a:prstGeom prst="rect">
            <a:avLst/>
          </a:prstGeom>
          <a:noFill/>
          <a:ln>
            <a:noFill/>
          </a:ln>
        </p:spPr>
      </p:pic>
      <p:pic>
        <p:nvPicPr>
          <p:cNvPr id="256" name="Google Shape;256;g303a38ff5ed_2_132"/>
          <p:cNvPicPr preferRelativeResize="0"/>
          <p:nvPr/>
        </p:nvPicPr>
        <p:blipFill rotWithShape="1">
          <a:blip r:embed="rId8">
            <a:alphaModFix/>
          </a:blip>
          <a:srcRect b="0" l="0" r="0" t="0"/>
          <a:stretch/>
        </p:blipFill>
        <p:spPr>
          <a:xfrm>
            <a:off x="7065955" y="2265936"/>
            <a:ext cx="4228981" cy="1082576"/>
          </a:xfrm>
          <a:prstGeom prst="rect">
            <a:avLst/>
          </a:prstGeom>
          <a:noFill/>
          <a:ln>
            <a:noFill/>
          </a:ln>
        </p:spPr>
      </p:pic>
      <p:pic>
        <p:nvPicPr>
          <p:cNvPr id="257" name="Google Shape;257;g303a38ff5ed_2_132"/>
          <p:cNvPicPr preferRelativeResize="0"/>
          <p:nvPr/>
        </p:nvPicPr>
        <p:blipFill>
          <a:blip r:embed="rId9">
            <a:alphaModFix/>
          </a:blip>
          <a:stretch>
            <a:fillRect/>
          </a:stretch>
        </p:blipFill>
        <p:spPr>
          <a:xfrm>
            <a:off x="1293775" y="5494725"/>
            <a:ext cx="2331111" cy="292608"/>
          </a:xfrm>
          <a:prstGeom prst="rect">
            <a:avLst/>
          </a:prstGeom>
          <a:noFill/>
          <a:ln>
            <a:noFill/>
          </a:ln>
        </p:spPr>
      </p:pic>
      <p:pic>
        <p:nvPicPr>
          <p:cNvPr id="258" name="Google Shape;258;g303a38ff5ed_2_132"/>
          <p:cNvPicPr preferRelativeResize="0"/>
          <p:nvPr/>
        </p:nvPicPr>
        <p:blipFill>
          <a:blip r:embed="rId10">
            <a:alphaModFix/>
          </a:blip>
          <a:stretch>
            <a:fillRect/>
          </a:stretch>
        </p:blipFill>
        <p:spPr>
          <a:xfrm>
            <a:off x="7065950" y="5494725"/>
            <a:ext cx="2331111" cy="2926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03a38ff5ed_2_143"/>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(Ensuring Data Stationarity)</a:t>
            </a:r>
            <a:endParaRPr/>
          </a:p>
        </p:txBody>
      </p:sp>
      <p:sp>
        <p:nvSpPr>
          <p:cNvPr id="264" name="Google Shape;264;g303a38ff5ed_2_143"/>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285750" lvl="0" marL="392430" marR="0" rtl="0" algn="l">
              <a:lnSpc>
                <a:spcPct val="100000"/>
              </a:lnSpc>
              <a:spcBef>
                <a:spcPts val="0"/>
              </a:spcBef>
              <a:spcAft>
                <a:spcPts val="0"/>
              </a:spcAft>
              <a:buSzPts val="1680"/>
              <a:buChar char="•"/>
            </a:pPr>
            <a:r>
              <a:rPr lang="en-US"/>
              <a:t>To ensure stationarity, a difference of 7 days will be applied on the closing price which effectively represents the feature’s weekly returns or weekly changes </a:t>
            </a:r>
            <a:endParaRPr/>
          </a:p>
          <a:p>
            <a:pPr indent="-285750" lvl="0" marL="392430" marR="0" rtl="0" algn="l">
              <a:lnSpc>
                <a:spcPct val="100000"/>
              </a:lnSpc>
              <a:spcBef>
                <a:spcPts val="0"/>
              </a:spcBef>
              <a:spcAft>
                <a:spcPts val="0"/>
              </a:spcAft>
              <a:buSzPts val="1680"/>
              <a:buChar char="•"/>
            </a:pPr>
            <a:r>
              <a:rPr lang="en-US"/>
              <a:t>Hypothesis is that using a 7-day difference will help minimize the volatility of the data and ensure stationarity</a:t>
            </a:r>
            <a:endParaRPr/>
          </a:p>
          <a:p>
            <a:pPr indent="-285750" lvl="0" marL="392430" marR="0" rtl="0" algn="l">
              <a:lnSpc>
                <a:spcPct val="100000"/>
              </a:lnSpc>
              <a:spcBef>
                <a:spcPts val="0"/>
              </a:spcBef>
              <a:spcAft>
                <a:spcPts val="0"/>
              </a:spcAft>
              <a:buSzPts val="1680"/>
              <a:buChar char="•"/>
            </a:pPr>
            <a:r>
              <a:rPr lang="en-US"/>
              <a:t>Log transformation was applied to smoothen out the volatility within the dataset</a:t>
            </a:r>
            <a:endParaRPr/>
          </a:p>
          <a:p>
            <a:pPr indent="-285750" lvl="0" marL="392430" marR="0" rtl="0" algn="l">
              <a:lnSpc>
                <a:spcPct val="100000"/>
              </a:lnSpc>
              <a:spcBef>
                <a:spcPts val="0"/>
              </a:spcBef>
              <a:spcAft>
                <a:spcPts val="0"/>
              </a:spcAft>
              <a:buSzPts val="1680"/>
              <a:buChar char="•"/>
            </a:pPr>
            <a:r>
              <a:rPr lang="en-US"/>
              <a:t>Missing data is dropped </a:t>
            </a:r>
            <a:endParaRPr/>
          </a:p>
          <a:p>
            <a:pPr indent="-293370" lvl="0" marL="392430" marR="0" rtl="0" algn="l">
              <a:lnSpc>
                <a:spcPct val="100000"/>
              </a:lnSpc>
              <a:spcBef>
                <a:spcPts val="0"/>
              </a:spcBef>
              <a:spcAft>
                <a:spcPts val="0"/>
              </a:spcAft>
              <a:buSzPts val="1800"/>
              <a:buChar char="•"/>
            </a:pPr>
            <a:r>
              <a:rPr lang="en-US"/>
              <a:t>To ensure that the data is all processed similarly, </a:t>
            </a:r>
            <a:r>
              <a:rPr lang="en-US"/>
              <a:t>the</a:t>
            </a:r>
            <a:r>
              <a:rPr lang="en-US"/>
              <a:t> same data pre-processing </a:t>
            </a:r>
            <a:r>
              <a:rPr lang="en-US"/>
              <a:t>methodology</a:t>
            </a:r>
            <a:r>
              <a:rPr lang="en-US"/>
              <a:t> is applied on Bitcoin’s active users and transaction count </a:t>
            </a:r>
            <a:endParaRPr/>
          </a:p>
          <a:p>
            <a:pPr indent="0" lvl="0" marL="457200" rtl="0" algn="l">
              <a:lnSpc>
                <a:spcPct val="100000"/>
              </a:lnSpc>
              <a:spcBef>
                <a:spcPts val="0"/>
              </a:spcBef>
              <a:spcAft>
                <a:spcPts val="0"/>
              </a:spcAft>
              <a:buSzPts val="1800"/>
              <a:buNone/>
            </a:pPr>
            <a:r>
              <a:t/>
            </a:r>
            <a:endParaRPr/>
          </a:p>
        </p:txBody>
      </p:sp>
      <p:pic>
        <p:nvPicPr>
          <p:cNvPr id="265" name="Google Shape;265;g303a38ff5ed_2_143"/>
          <p:cNvPicPr preferRelativeResize="0"/>
          <p:nvPr/>
        </p:nvPicPr>
        <p:blipFill>
          <a:blip r:embed="rId3">
            <a:alphaModFix/>
          </a:blip>
          <a:stretch>
            <a:fillRect/>
          </a:stretch>
        </p:blipFill>
        <p:spPr>
          <a:xfrm>
            <a:off x="1666513" y="3775675"/>
            <a:ext cx="8858974" cy="201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03a3f50ffa_1_0"/>
          <p:cNvSpPr txBox="1"/>
          <p:nvPr>
            <p:ph type="title"/>
          </p:nvPr>
        </p:nvSpPr>
        <p:spPr>
          <a:xfrm>
            <a:off x="1293774" y="744474"/>
            <a:ext cx="10288625" cy="814032"/>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dk1"/>
              </a:buClr>
              <a:buSzPts val="1800"/>
              <a:buNone/>
            </a:pPr>
            <a:r>
              <a:rPr lang="en-US"/>
              <a:t>Data Pre-processing (Data Visualization - Post Data Processing)</a:t>
            </a:r>
            <a:endParaRPr/>
          </a:p>
        </p:txBody>
      </p:sp>
      <p:sp>
        <p:nvSpPr>
          <p:cNvPr id="271" name="Google Shape;271;g303a3f50ffa_1_0"/>
          <p:cNvSpPr txBox="1"/>
          <p:nvPr>
            <p:ph idx="1" type="body"/>
          </p:nvPr>
        </p:nvSpPr>
        <p:spPr>
          <a:xfrm>
            <a:off x="1293773" y="1645920"/>
            <a:ext cx="10288627" cy="4772132"/>
          </a:xfrm>
          <a:prstGeom prst="rect">
            <a:avLst/>
          </a:prstGeom>
          <a:noFill/>
          <a:ln>
            <a:noFill/>
          </a:ln>
        </p:spPr>
        <p:txBody>
          <a:bodyPr anchorCtr="0" anchor="t" bIns="45700" lIns="0" spcFirstLastPara="1" rIns="91425" wrap="square" tIns="0">
            <a:noAutofit/>
          </a:bodyPr>
          <a:lstStyle/>
          <a:p>
            <a:pPr indent="0" lvl="0" marL="457200" rtl="0" algn="l">
              <a:lnSpc>
                <a:spcPct val="100000"/>
              </a:lnSpc>
              <a:spcBef>
                <a:spcPts val="0"/>
              </a:spcBef>
              <a:spcAft>
                <a:spcPts val="0"/>
              </a:spcAft>
              <a:buSzPts val="1800"/>
              <a:buNone/>
            </a:pPr>
            <a:r>
              <a:t/>
            </a:r>
            <a:endParaRPr/>
          </a:p>
        </p:txBody>
      </p:sp>
      <p:pic>
        <p:nvPicPr>
          <p:cNvPr id="272" name="Google Shape;272;g303a3f50ffa_1_0"/>
          <p:cNvPicPr preferRelativeResize="0"/>
          <p:nvPr/>
        </p:nvPicPr>
        <p:blipFill rotWithShape="1">
          <a:blip r:embed="rId3">
            <a:alphaModFix/>
          </a:blip>
          <a:srcRect b="0" l="0" r="0" t="0"/>
          <a:stretch/>
        </p:blipFill>
        <p:spPr>
          <a:xfrm>
            <a:off x="1410190" y="2274861"/>
            <a:ext cx="4298293" cy="1080000"/>
          </a:xfrm>
          <a:prstGeom prst="rect">
            <a:avLst/>
          </a:prstGeom>
          <a:noFill/>
          <a:ln>
            <a:noFill/>
          </a:ln>
        </p:spPr>
      </p:pic>
      <p:pic>
        <p:nvPicPr>
          <p:cNvPr id="273" name="Google Shape;273;g303a3f50ffa_1_0"/>
          <p:cNvPicPr preferRelativeResize="0"/>
          <p:nvPr/>
        </p:nvPicPr>
        <p:blipFill rotWithShape="1">
          <a:blip r:embed="rId4">
            <a:alphaModFix/>
          </a:blip>
          <a:srcRect b="0" l="0" r="0" t="0"/>
          <a:stretch/>
        </p:blipFill>
        <p:spPr>
          <a:xfrm>
            <a:off x="4129875" y="3362536"/>
            <a:ext cx="1655065" cy="1080000"/>
          </a:xfrm>
          <a:prstGeom prst="rect">
            <a:avLst/>
          </a:prstGeom>
          <a:noFill/>
          <a:ln>
            <a:noFill/>
          </a:ln>
        </p:spPr>
      </p:pic>
      <p:pic>
        <p:nvPicPr>
          <p:cNvPr id="274" name="Google Shape;274;g303a3f50ffa_1_0"/>
          <p:cNvPicPr preferRelativeResize="0"/>
          <p:nvPr/>
        </p:nvPicPr>
        <p:blipFill rotWithShape="1">
          <a:blip r:embed="rId5">
            <a:alphaModFix/>
          </a:blip>
          <a:srcRect b="6050" l="0" r="0" t="0"/>
          <a:stretch/>
        </p:blipFill>
        <p:spPr>
          <a:xfrm>
            <a:off x="1293775" y="3354851"/>
            <a:ext cx="2830775" cy="2164500"/>
          </a:xfrm>
          <a:prstGeom prst="rect">
            <a:avLst/>
          </a:prstGeom>
          <a:noFill/>
          <a:ln>
            <a:noFill/>
          </a:ln>
        </p:spPr>
      </p:pic>
      <p:pic>
        <p:nvPicPr>
          <p:cNvPr id="275" name="Google Shape;275;g303a3f50ffa_1_0"/>
          <p:cNvPicPr preferRelativeResize="0"/>
          <p:nvPr/>
        </p:nvPicPr>
        <p:blipFill rotWithShape="1">
          <a:blip r:embed="rId6">
            <a:alphaModFix/>
          </a:blip>
          <a:srcRect b="6050" l="0" r="0" t="0"/>
          <a:stretch/>
        </p:blipFill>
        <p:spPr>
          <a:xfrm>
            <a:off x="7061725" y="3354851"/>
            <a:ext cx="2830775" cy="2164500"/>
          </a:xfrm>
          <a:prstGeom prst="rect">
            <a:avLst/>
          </a:prstGeom>
          <a:noFill/>
          <a:ln>
            <a:noFill/>
          </a:ln>
        </p:spPr>
      </p:pic>
      <p:pic>
        <p:nvPicPr>
          <p:cNvPr id="276" name="Google Shape;276;g303a3f50ffa_1_0"/>
          <p:cNvPicPr preferRelativeResize="0"/>
          <p:nvPr/>
        </p:nvPicPr>
        <p:blipFill rotWithShape="1">
          <a:blip r:embed="rId7">
            <a:alphaModFix/>
          </a:blip>
          <a:srcRect b="0" l="0" r="0" t="0"/>
          <a:stretch/>
        </p:blipFill>
        <p:spPr>
          <a:xfrm>
            <a:off x="9892511" y="3362536"/>
            <a:ext cx="1637419" cy="1080000"/>
          </a:xfrm>
          <a:prstGeom prst="rect">
            <a:avLst/>
          </a:prstGeom>
          <a:noFill/>
          <a:ln>
            <a:noFill/>
          </a:ln>
        </p:spPr>
      </p:pic>
      <p:pic>
        <p:nvPicPr>
          <p:cNvPr id="277" name="Google Shape;277;g303a3f50ffa_1_0"/>
          <p:cNvPicPr preferRelativeResize="0"/>
          <p:nvPr/>
        </p:nvPicPr>
        <p:blipFill rotWithShape="1">
          <a:blip r:embed="rId8">
            <a:alphaModFix/>
          </a:blip>
          <a:srcRect b="0" l="0" r="0" t="0"/>
          <a:stretch/>
        </p:blipFill>
        <p:spPr>
          <a:xfrm>
            <a:off x="7061730" y="2271024"/>
            <a:ext cx="4341820" cy="1080000"/>
          </a:xfrm>
          <a:prstGeom prst="rect">
            <a:avLst/>
          </a:prstGeom>
          <a:noFill/>
          <a:ln>
            <a:noFill/>
          </a:ln>
        </p:spPr>
      </p:pic>
      <p:pic>
        <p:nvPicPr>
          <p:cNvPr id="278" name="Google Shape;278;g303a3f50ffa_1_0"/>
          <p:cNvPicPr preferRelativeResize="0"/>
          <p:nvPr/>
        </p:nvPicPr>
        <p:blipFill>
          <a:blip r:embed="rId9">
            <a:alphaModFix/>
          </a:blip>
          <a:stretch>
            <a:fillRect/>
          </a:stretch>
        </p:blipFill>
        <p:spPr>
          <a:xfrm>
            <a:off x="1293775" y="5481000"/>
            <a:ext cx="2331111" cy="292608"/>
          </a:xfrm>
          <a:prstGeom prst="rect">
            <a:avLst/>
          </a:prstGeom>
          <a:noFill/>
          <a:ln>
            <a:noFill/>
          </a:ln>
        </p:spPr>
      </p:pic>
      <p:pic>
        <p:nvPicPr>
          <p:cNvPr id="279" name="Google Shape;279;g303a3f50ffa_1_0"/>
          <p:cNvPicPr preferRelativeResize="0"/>
          <p:nvPr/>
        </p:nvPicPr>
        <p:blipFill>
          <a:blip r:embed="rId10">
            <a:alphaModFix/>
          </a:blip>
          <a:stretch>
            <a:fillRect/>
          </a:stretch>
        </p:blipFill>
        <p:spPr>
          <a:xfrm>
            <a:off x="7061725" y="5481000"/>
            <a:ext cx="2331111" cy="2926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MU Powerpoint Template 04JUL2018">
  <a:themeElements>
    <a:clrScheme name="Custom 4">
      <a:dk1>
        <a:srgbClr val="0E1D5F"/>
      </a:dk1>
      <a:lt1>
        <a:srgbClr val="FFFFFF"/>
      </a:lt1>
      <a:dk2>
        <a:srgbClr val="0E1D5F"/>
      </a:dk2>
      <a:lt2>
        <a:srgbClr val="8D6F3F"/>
      </a:lt2>
      <a:accent1>
        <a:srgbClr val="C63D52"/>
      </a:accent1>
      <a:accent2>
        <a:srgbClr val="0192A8"/>
      </a:accent2>
      <a:accent3>
        <a:srgbClr val="028E84"/>
      </a:accent3>
      <a:accent4>
        <a:srgbClr val="0F942B"/>
      </a:accent4>
      <a:accent5>
        <a:srgbClr val="7A2B7B"/>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MU Powerpoint Template 04JUL2018">
  <a:themeElements>
    <a:clrScheme name="Custom 4">
      <a:dk1>
        <a:srgbClr val="0E1D5F"/>
      </a:dk1>
      <a:lt1>
        <a:srgbClr val="FFFFFF"/>
      </a:lt1>
      <a:dk2>
        <a:srgbClr val="0E1D5F"/>
      </a:dk2>
      <a:lt2>
        <a:srgbClr val="8D6F3F"/>
      </a:lt2>
      <a:accent1>
        <a:srgbClr val="C63D52"/>
      </a:accent1>
      <a:accent2>
        <a:srgbClr val="0192A8"/>
      </a:accent2>
      <a:accent3>
        <a:srgbClr val="028E84"/>
      </a:accent3>
      <a:accent4>
        <a:srgbClr val="0F942B"/>
      </a:accent4>
      <a:accent5>
        <a:srgbClr val="7A2B7B"/>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2024-03-06T01:11:24Z</dcterms:created>
  <dc:creator>Najwa Jia Hui RUJOK</dc:creator>
</cp:coreProperties>
</file>